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14"/>
  </p:notesMasterIdLst>
  <p:sldIdLst>
    <p:sldId id="256" r:id="rId2"/>
    <p:sldId id="259" r:id="rId3"/>
    <p:sldId id="263" r:id="rId4"/>
    <p:sldId id="264" r:id="rId5"/>
    <p:sldId id="265" r:id="rId6"/>
    <p:sldId id="262" r:id="rId7"/>
    <p:sldId id="268" r:id="rId8"/>
    <p:sldId id="267" r:id="rId9"/>
    <p:sldId id="271" r:id="rId10"/>
    <p:sldId id="266" r:id="rId11"/>
    <p:sldId id="270" r:id="rId12"/>
    <p:sldId id="269" r:id="rId13"/>
  </p:sldIdLst>
  <p:sldSz cx="9144000" cy="5143500" type="screen16x9"/>
  <p:notesSz cx="6858000" cy="9144000"/>
  <p:embeddedFontLst>
    <p:embeddedFont>
      <p:font typeface="Noto Sans" panose="020B0502040504020204" pitchFamily="34" charset="0"/>
      <p:regular r:id="rId15"/>
      <p:bold r:id="rId16"/>
      <p:italic r:id="rId17"/>
      <p:boldItalic r:id="rId18"/>
    </p:embeddedFont>
    <p:embeddedFont>
      <p:font typeface="Noto Sans ExtraLight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1657A"/>
    <a:srgbClr val="552179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92677cceab_2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92677cceab_2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36B084AA-7290-12CD-702A-BC9AC014BA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25c503bbe_1_211:notes">
            <a:extLst>
              <a:ext uri="{FF2B5EF4-FFF2-40B4-BE49-F238E27FC236}">
                <a16:creationId xmlns:a16="http://schemas.microsoft.com/office/drawing/2014/main" id="{DC29F442-ADF3-3C70-BE3F-188334FF779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25c503bbe_1_211:notes">
            <a:extLst>
              <a:ext uri="{FF2B5EF4-FFF2-40B4-BE49-F238E27FC236}">
                <a16:creationId xmlns:a16="http://schemas.microsoft.com/office/drawing/2014/main" id="{2AF5FDBC-F291-BDE7-521B-C44526916EE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990991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93A8FB85-83CA-79B6-5D40-12C79A93A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25c503bbe_1_211:notes">
            <a:extLst>
              <a:ext uri="{FF2B5EF4-FFF2-40B4-BE49-F238E27FC236}">
                <a16:creationId xmlns:a16="http://schemas.microsoft.com/office/drawing/2014/main" id="{401B6EFD-802A-A7F6-FA9F-F3AF7C65C66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25c503bbe_1_211:notes">
            <a:extLst>
              <a:ext uri="{FF2B5EF4-FFF2-40B4-BE49-F238E27FC236}">
                <a16:creationId xmlns:a16="http://schemas.microsoft.com/office/drawing/2014/main" id="{862294D7-A085-6785-9807-848304E022A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325767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7537D385-7B7A-D203-9868-1DADFC097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25c503bbe_1_211:notes">
            <a:extLst>
              <a:ext uri="{FF2B5EF4-FFF2-40B4-BE49-F238E27FC236}">
                <a16:creationId xmlns:a16="http://schemas.microsoft.com/office/drawing/2014/main" id="{B3ED20A9-EB16-A1E4-EAFD-1C7C352DC32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25c503bbe_1_211:notes">
            <a:extLst>
              <a:ext uri="{FF2B5EF4-FFF2-40B4-BE49-F238E27FC236}">
                <a16:creationId xmlns:a16="http://schemas.microsoft.com/office/drawing/2014/main" id="{95E1605E-B55F-F657-7730-EA3A332CBB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030292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541460f6b_2_5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541460f6b_2_5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8C279BC3-F471-1EE7-FBDE-D2968C663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541460f6b_2_506:notes">
            <a:extLst>
              <a:ext uri="{FF2B5EF4-FFF2-40B4-BE49-F238E27FC236}">
                <a16:creationId xmlns:a16="http://schemas.microsoft.com/office/drawing/2014/main" id="{3FD1B4F7-F8F9-8373-F1F5-95E1A63CC41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541460f6b_2_506:notes">
            <a:extLst>
              <a:ext uri="{FF2B5EF4-FFF2-40B4-BE49-F238E27FC236}">
                <a16:creationId xmlns:a16="http://schemas.microsoft.com/office/drawing/2014/main" id="{12707E7F-44B3-41BF-39F4-CEF9223B55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1431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241F37A8-5004-AB4B-164C-9D94E8F18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541460f6b_2_506:notes">
            <a:extLst>
              <a:ext uri="{FF2B5EF4-FFF2-40B4-BE49-F238E27FC236}">
                <a16:creationId xmlns:a16="http://schemas.microsoft.com/office/drawing/2014/main" id="{904D35A1-D154-5D23-55AF-0A68E946292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541460f6b_2_506:notes">
            <a:extLst>
              <a:ext uri="{FF2B5EF4-FFF2-40B4-BE49-F238E27FC236}">
                <a16:creationId xmlns:a16="http://schemas.microsoft.com/office/drawing/2014/main" id="{01F505CC-1ABF-FC4F-1C87-82FEDB0F139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961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>
          <a:extLst>
            <a:ext uri="{FF2B5EF4-FFF2-40B4-BE49-F238E27FC236}">
              <a16:creationId xmlns:a16="http://schemas.microsoft.com/office/drawing/2014/main" id="{20CB1505-3251-3AD7-8567-23E19CCFB8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b541460f6b_2_506:notes">
            <a:extLst>
              <a:ext uri="{FF2B5EF4-FFF2-40B4-BE49-F238E27FC236}">
                <a16:creationId xmlns:a16="http://schemas.microsoft.com/office/drawing/2014/main" id="{E2D3E9FC-5CAF-192D-3E02-F96775C81B6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b541460f6b_2_506:notes">
            <a:extLst>
              <a:ext uri="{FF2B5EF4-FFF2-40B4-BE49-F238E27FC236}">
                <a16:creationId xmlns:a16="http://schemas.microsoft.com/office/drawing/2014/main" id="{856934D3-76E8-2816-3A4E-DD9E82953D2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72189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25c503bbe_1_2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25c503bbe_1_2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0376B3DE-6B94-E3B2-4FDA-A1ACD83C0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25c503bbe_1_211:notes">
            <a:extLst>
              <a:ext uri="{FF2B5EF4-FFF2-40B4-BE49-F238E27FC236}">
                <a16:creationId xmlns:a16="http://schemas.microsoft.com/office/drawing/2014/main" id="{35983BA8-8238-0FB4-5275-71270AFC96F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25c503bbe_1_211:notes">
            <a:extLst>
              <a:ext uri="{FF2B5EF4-FFF2-40B4-BE49-F238E27FC236}">
                <a16:creationId xmlns:a16="http://schemas.microsoft.com/office/drawing/2014/main" id="{226953BD-811C-FCD6-CE35-F739E9284CC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435387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676AB612-1BE4-24AD-19EF-6D4ADFA4B8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25c503bbe_1_211:notes">
            <a:extLst>
              <a:ext uri="{FF2B5EF4-FFF2-40B4-BE49-F238E27FC236}">
                <a16:creationId xmlns:a16="http://schemas.microsoft.com/office/drawing/2014/main" id="{3CD7BE64-7187-AB0B-56BC-80247A5285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25c503bbe_1_211:notes">
            <a:extLst>
              <a:ext uri="{FF2B5EF4-FFF2-40B4-BE49-F238E27FC236}">
                <a16:creationId xmlns:a16="http://schemas.microsoft.com/office/drawing/2014/main" id="{E54386CA-60C3-0A6E-A6AE-F65B155DA2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588946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>
          <a:extLst>
            <a:ext uri="{FF2B5EF4-FFF2-40B4-BE49-F238E27FC236}">
              <a16:creationId xmlns:a16="http://schemas.microsoft.com/office/drawing/2014/main" id="{98ADED36-E230-E8E5-5D55-D5BC9A2E6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925c503bbe_1_211:notes">
            <a:extLst>
              <a:ext uri="{FF2B5EF4-FFF2-40B4-BE49-F238E27FC236}">
                <a16:creationId xmlns:a16="http://schemas.microsoft.com/office/drawing/2014/main" id="{D9F05EF4-6FB9-AC3F-2743-CF69464BC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925c503bbe_1_211:notes">
            <a:extLst>
              <a:ext uri="{FF2B5EF4-FFF2-40B4-BE49-F238E27FC236}">
                <a16:creationId xmlns:a16="http://schemas.microsoft.com/office/drawing/2014/main" id="{B4A89754-04B9-AA61-3C37-F0A538A1D39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94607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">
  <p:cSld name="TITLE_2">
    <p:bg>
      <p:bgPr>
        <a:solidFill>
          <a:srgbClr val="FE7628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 title="TEMPLATE 32.jpg"/>
          <p:cNvPicPr preferRelativeResize="0"/>
          <p:nvPr/>
        </p:nvPicPr>
        <p:blipFill rotWithShape="1">
          <a:blip r:embed="rId2">
            <a:alphaModFix/>
          </a:blip>
          <a:srcRect r="7365"/>
          <a:stretch/>
        </p:blipFill>
        <p:spPr>
          <a:xfrm>
            <a:off x="673075" y="0"/>
            <a:ext cx="8470927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8;p2" title="Ativo 13 (2)1.png"/>
          <p:cNvPicPr preferRelativeResize="0"/>
          <p:nvPr/>
        </p:nvPicPr>
        <p:blipFill rotWithShape="1">
          <a:blip r:embed="rId3">
            <a:alphaModFix/>
          </a:blip>
          <a:srcRect t="3704" b="3704"/>
          <a:stretch/>
        </p:blipFill>
        <p:spPr>
          <a:xfrm>
            <a:off x="-6619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 txBox="1"/>
          <p:nvPr/>
        </p:nvSpPr>
        <p:spPr>
          <a:xfrm>
            <a:off x="360000" y="4832157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10" name="Google Shape;10;p2"/>
          <p:cNvSpPr txBox="1"/>
          <p:nvPr/>
        </p:nvSpPr>
        <p:spPr>
          <a:xfrm>
            <a:off x="3740100" y="4832157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pic>
        <p:nvPicPr>
          <p:cNvPr id="11" name="Google Shape;11;p2" title="logo biogas.png"/>
          <p:cNvPicPr preferRelativeResize="0"/>
          <p:nvPr/>
        </p:nvPicPr>
        <p:blipFill rotWithShape="1">
          <a:blip r:embed="rId4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4">
          <p15:clr>
            <a:srgbClr val="E46962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1 1">
  <p:cSld name="TITLE_1_2_1_1">
    <p:bg>
      <p:bgPr>
        <a:solidFill>
          <a:srgbClr val="073542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3" title="Ativo 13 (2)1.png"/>
          <p:cNvPicPr preferRelativeResize="0"/>
          <p:nvPr/>
        </p:nvPicPr>
        <p:blipFill rotWithShape="1">
          <a:blip r:embed="rId2">
            <a:alphaModFix/>
          </a:blip>
          <a:srcRect t="3704" b="3704"/>
          <a:stretch/>
        </p:blipFill>
        <p:spPr>
          <a:xfrm>
            <a:off x="-6619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13" title="logo biogas.png"/>
          <p:cNvPicPr preferRelativeResize="0"/>
          <p:nvPr/>
        </p:nvPicPr>
        <p:blipFill rotWithShape="1">
          <a:blip r:embed="rId3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1 1">
  <p:cSld name="TITLE_1_1_1">
    <p:bg>
      <p:bgPr>
        <a:solidFill>
          <a:srgbClr val="FFFBF7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5" title="Ativo 15 (2)@3x.png"/>
          <p:cNvPicPr preferRelativeResize="0"/>
          <p:nvPr/>
        </p:nvPicPr>
        <p:blipFill rotWithShape="1">
          <a:blip r:embed="rId2">
            <a:alphaModFix/>
          </a:blip>
          <a:srcRect t="3704" b="3704"/>
          <a:stretch/>
        </p:blipFill>
        <p:spPr>
          <a:xfrm>
            <a:off x="-65479" y="4142409"/>
            <a:ext cx="9226173" cy="101362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5"/>
          <p:cNvSpPr/>
          <p:nvPr/>
        </p:nvSpPr>
        <p:spPr>
          <a:xfrm rot="10800000">
            <a:off x="-30976" y="-145925"/>
            <a:ext cx="5071500" cy="5597100"/>
          </a:xfrm>
          <a:prstGeom prst="rect">
            <a:avLst/>
          </a:prstGeom>
          <a:gradFill>
            <a:gsLst>
              <a:gs pos="0">
                <a:srgbClr val="FFFBF7">
                  <a:alpha val="0"/>
                </a:srgbClr>
              </a:gs>
              <a:gs pos="26000">
                <a:srgbClr val="C0E1E1">
                  <a:alpha val="33333"/>
                </a:srgbClr>
              </a:gs>
              <a:gs pos="72000">
                <a:srgbClr val="80C7CB"/>
              </a:gs>
              <a:gs pos="100000">
                <a:srgbClr val="00929E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3" name="Google Shape;63;p15" title="Ativo 13.png"/>
          <p:cNvPicPr preferRelativeResize="0"/>
          <p:nvPr/>
        </p:nvPicPr>
        <p:blipFill rotWithShape="1">
          <a:blip r:embed="rId3">
            <a:alphaModFix amt="5000"/>
          </a:blip>
          <a:srcRect/>
          <a:stretch/>
        </p:blipFill>
        <p:spPr>
          <a:xfrm>
            <a:off x="6462362" y="-963625"/>
            <a:ext cx="4942031" cy="6542500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/>
        </p:nvSpPr>
        <p:spPr>
          <a:xfrm>
            <a:off x="360000" y="4832157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65" name="Google Shape;65;p15"/>
          <p:cNvSpPr txBox="1"/>
          <p:nvPr/>
        </p:nvSpPr>
        <p:spPr>
          <a:xfrm>
            <a:off x="3740100" y="4832157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pic>
        <p:nvPicPr>
          <p:cNvPr id="66" name="Google Shape;66;p15" title="ABIOGAS - BR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48963" y="4832157"/>
            <a:ext cx="671037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">
  <p:cSld name="CUSTOM">
    <p:bg>
      <p:bgPr>
        <a:solidFill>
          <a:srgbClr val="073542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1 1">
  <p:cSld name="CUSTOM_3">
    <p:bg>
      <p:bgPr>
        <a:solidFill>
          <a:srgbClr val="073542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7" title="ABIOGAS - BRANCO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148963" y="4738775"/>
            <a:ext cx="671037" cy="1848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7"/>
          <p:cNvSpPr txBox="1"/>
          <p:nvPr/>
        </p:nvSpPr>
        <p:spPr>
          <a:xfrm>
            <a:off x="360000" y="4738775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F5EBE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rgbClr val="F5EBE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71" name="Google Shape;71;p17"/>
          <p:cNvSpPr txBox="1"/>
          <p:nvPr/>
        </p:nvSpPr>
        <p:spPr>
          <a:xfrm>
            <a:off x="3740100" y="4738775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F5EBE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rgbClr val="F5EBE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">
  <p:cSld name="CUSTOM_1">
    <p:bg>
      <p:bgPr>
        <a:solidFill>
          <a:srgbClr val="FF8A25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8" title="Ativo 13 (2)1.png"/>
          <p:cNvPicPr preferRelativeResize="0"/>
          <p:nvPr/>
        </p:nvPicPr>
        <p:blipFill rotWithShape="1">
          <a:blip r:embed="rId2">
            <a:alphaModFix/>
          </a:blip>
          <a:srcRect t="3704" b="3704"/>
          <a:stretch/>
        </p:blipFill>
        <p:spPr>
          <a:xfrm>
            <a:off x="-6619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8"/>
          <p:cNvSpPr txBox="1"/>
          <p:nvPr/>
        </p:nvSpPr>
        <p:spPr>
          <a:xfrm>
            <a:off x="360000" y="4832157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75" name="Google Shape;75;p18"/>
          <p:cNvSpPr txBox="1"/>
          <p:nvPr/>
        </p:nvSpPr>
        <p:spPr>
          <a:xfrm>
            <a:off x="3740100" y="4832157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pic>
        <p:nvPicPr>
          <p:cNvPr id="76" name="Google Shape;76;p18" title="logo biogas.png"/>
          <p:cNvPicPr preferRelativeResize="0"/>
          <p:nvPr/>
        </p:nvPicPr>
        <p:blipFill rotWithShape="1">
          <a:blip r:embed="rId3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2 1">
  <p:cSld name="CUSTOM_1_1">
    <p:bg>
      <p:bgPr>
        <a:solidFill>
          <a:srgbClr val="FF8A25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3">
  <p:cSld name="CUSTOM_2">
    <p:bg>
      <p:bgPr>
        <a:solidFill>
          <a:srgbClr val="00ADBC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yout personalizado 3 1">
  <p:cSld name="CUSTOM_2_1">
    <p:bg>
      <p:bgPr>
        <a:solidFill>
          <a:srgbClr val="00ADBC"/>
        </a:solidFill>
        <a:effectLst/>
      </p:bgPr>
    </p:bg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1" title="Ativo 13 (2)1.png"/>
          <p:cNvPicPr preferRelativeResize="0"/>
          <p:nvPr/>
        </p:nvPicPr>
        <p:blipFill rotWithShape="1">
          <a:blip r:embed="rId2">
            <a:alphaModFix/>
          </a:blip>
          <a:srcRect t="3704" b="3704"/>
          <a:stretch/>
        </p:blipFill>
        <p:spPr>
          <a:xfrm>
            <a:off x="-6619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21"/>
          <p:cNvSpPr txBox="1"/>
          <p:nvPr/>
        </p:nvSpPr>
        <p:spPr>
          <a:xfrm>
            <a:off x="360000" y="4832157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82" name="Google Shape;82;p21"/>
          <p:cNvSpPr txBox="1"/>
          <p:nvPr/>
        </p:nvSpPr>
        <p:spPr>
          <a:xfrm>
            <a:off x="3740100" y="4832157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pic>
        <p:nvPicPr>
          <p:cNvPr id="83" name="Google Shape;83;p21" title="logo biogas.png"/>
          <p:cNvPicPr preferRelativeResize="0"/>
          <p:nvPr/>
        </p:nvPicPr>
        <p:blipFill rotWithShape="1">
          <a:blip r:embed="rId3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4">
  <p:cSld name="TITLE_2_4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title="Prancheta 12.png"/>
          <p:cNvPicPr preferRelativeResize="0"/>
          <p:nvPr/>
        </p:nvPicPr>
        <p:blipFill rotWithShape="1">
          <a:blip r:embed="rId2">
            <a:alphaModFix/>
          </a:blip>
          <a:srcRect b="10523"/>
          <a:stretch/>
        </p:blipFill>
        <p:spPr>
          <a:xfrm>
            <a:off x="553968" y="0"/>
            <a:ext cx="7757972" cy="4843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4">
          <p15:clr>
            <a:srgbClr val="E46962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3">
  <p:cSld name="TITLE_2_3">
    <p:bg>
      <p:bgPr>
        <a:solidFill>
          <a:srgbClr val="FF7D27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5" title="TEMPLATE 4.jpg"/>
          <p:cNvPicPr preferRelativeResize="0"/>
          <p:nvPr/>
        </p:nvPicPr>
        <p:blipFill rotWithShape="1">
          <a:blip r:embed="rId2">
            <a:alphaModFix/>
          </a:blip>
          <a:srcRect l="3635" r="3644"/>
          <a:stretch/>
        </p:blipFill>
        <p:spPr>
          <a:xfrm>
            <a:off x="673075" y="0"/>
            <a:ext cx="847093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5" title="Ativo 13 (2)1.png"/>
          <p:cNvPicPr preferRelativeResize="0"/>
          <p:nvPr/>
        </p:nvPicPr>
        <p:blipFill rotWithShape="1">
          <a:blip r:embed="rId3">
            <a:alphaModFix/>
          </a:blip>
          <a:srcRect t="3704" b="3704"/>
          <a:stretch/>
        </p:blipFill>
        <p:spPr>
          <a:xfrm>
            <a:off x="-6619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 txBox="1"/>
          <p:nvPr/>
        </p:nvSpPr>
        <p:spPr>
          <a:xfrm>
            <a:off x="360000" y="4832157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22" name="Google Shape;22;p5"/>
          <p:cNvSpPr txBox="1"/>
          <p:nvPr/>
        </p:nvSpPr>
        <p:spPr>
          <a:xfrm>
            <a:off x="3740100" y="4832157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pic>
        <p:nvPicPr>
          <p:cNvPr id="23" name="Google Shape;23;p5" title="logo biogas.png"/>
          <p:cNvPicPr preferRelativeResize="0"/>
          <p:nvPr/>
        </p:nvPicPr>
        <p:blipFill rotWithShape="1">
          <a:blip r:embed="rId4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4">
          <p15:clr>
            <a:srgbClr val="E46962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3 1">
  <p:cSld name="TITLE_2_3_1">
    <p:bg>
      <p:bgPr>
        <a:solidFill>
          <a:srgbClr val="FF7D27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6" title="TEMPLATE 4.jpg"/>
          <p:cNvPicPr preferRelativeResize="0"/>
          <p:nvPr/>
        </p:nvPicPr>
        <p:blipFill rotWithShape="1">
          <a:blip r:embed="rId2">
            <a:alphaModFix/>
          </a:blip>
          <a:srcRect l="3635" r="3644"/>
          <a:stretch/>
        </p:blipFill>
        <p:spPr>
          <a:xfrm>
            <a:off x="673075" y="0"/>
            <a:ext cx="847093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6" title="Ativo 13 (2)1.png"/>
          <p:cNvPicPr preferRelativeResize="0"/>
          <p:nvPr/>
        </p:nvPicPr>
        <p:blipFill rotWithShape="1">
          <a:blip r:embed="rId3">
            <a:alphaModFix/>
          </a:blip>
          <a:srcRect t="3704" b="3704"/>
          <a:stretch/>
        </p:blipFill>
        <p:spPr>
          <a:xfrm>
            <a:off x="-6619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Google Shape;27;p6" title="logo biogas.png"/>
          <p:cNvPicPr preferRelativeResize="0"/>
          <p:nvPr/>
        </p:nvPicPr>
        <p:blipFill rotWithShape="1">
          <a:blip r:embed="rId4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424">
          <p15:clr>
            <a:srgbClr val="E46962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2">
  <p:cSld name="TITLE_2_2">
    <p:bg>
      <p:bgPr>
        <a:solidFill>
          <a:srgbClr val="03767F"/>
        </a:solidFill>
        <a:effectLst/>
      </p:bgPr>
    </p:bg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Google Shape;29;p7" title="TEMPLATE 2.jpg"/>
          <p:cNvPicPr preferRelativeResize="0"/>
          <p:nvPr/>
        </p:nvPicPr>
        <p:blipFill rotWithShape="1">
          <a:blip r:embed="rId2">
            <a:alphaModFix/>
          </a:blip>
          <a:srcRect r="4925"/>
          <a:stretch/>
        </p:blipFill>
        <p:spPr>
          <a:xfrm>
            <a:off x="674850" y="0"/>
            <a:ext cx="8693576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7" title="Ativo 13 (2)1.png"/>
          <p:cNvPicPr preferRelativeResize="0"/>
          <p:nvPr/>
        </p:nvPicPr>
        <p:blipFill rotWithShape="1">
          <a:blip r:embed="rId3">
            <a:alphaModFix/>
          </a:blip>
          <a:srcRect t="3704" b="3704"/>
          <a:stretch/>
        </p:blipFill>
        <p:spPr>
          <a:xfrm>
            <a:off x="-6619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7"/>
          <p:cNvSpPr txBox="1"/>
          <p:nvPr/>
        </p:nvSpPr>
        <p:spPr>
          <a:xfrm>
            <a:off x="360000" y="4832157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32" name="Google Shape;32;p7"/>
          <p:cNvSpPr txBox="1"/>
          <p:nvPr/>
        </p:nvSpPr>
        <p:spPr>
          <a:xfrm>
            <a:off x="3740100" y="4832157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chemeClr val="lt1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chemeClr val="lt1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pic>
        <p:nvPicPr>
          <p:cNvPr id="33" name="Google Shape;33;p7" title="logo biogas.png"/>
          <p:cNvPicPr preferRelativeResize="0"/>
          <p:nvPr/>
        </p:nvPicPr>
        <p:blipFill rotWithShape="1">
          <a:blip r:embed="rId4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1">
  <p:cSld name="TITLE_2_1">
    <p:bg>
      <p:bgPr>
        <a:solidFill>
          <a:srgbClr val="FFFBF7"/>
        </a:solidFill>
        <a:effectLst/>
      </p:bgPr>
    </p:bg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 txBox="1"/>
          <p:nvPr/>
        </p:nvSpPr>
        <p:spPr>
          <a:xfrm>
            <a:off x="360000" y="4832157"/>
            <a:ext cx="2535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073542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www.forumdobiogas.com.br</a:t>
            </a:r>
            <a:endParaRPr sz="1000">
              <a:solidFill>
                <a:srgbClr val="073542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sp>
        <p:nvSpPr>
          <p:cNvPr id="40" name="Google Shape;40;p9"/>
          <p:cNvSpPr txBox="1"/>
          <p:nvPr/>
        </p:nvSpPr>
        <p:spPr>
          <a:xfrm>
            <a:off x="3740100" y="4832157"/>
            <a:ext cx="1663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00">
                <a:solidFill>
                  <a:srgbClr val="073542"/>
                </a:solidFill>
                <a:latin typeface="Noto Sans ExtraLight"/>
                <a:ea typeface="Noto Sans ExtraLight"/>
                <a:cs typeface="Noto Sans ExtraLight"/>
                <a:sym typeface="Noto Sans ExtraLight"/>
              </a:rPr>
              <a:t>11 e 12 de Agosto de 2026</a:t>
            </a:r>
            <a:endParaRPr sz="1000">
              <a:solidFill>
                <a:srgbClr val="073542"/>
              </a:solidFill>
              <a:latin typeface="Noto Sans ExtraLight"/>
              <a:ea typeface="Noto Sans ExtraLight"/>
              <a:cs typeface="Noto Sans ExtraLight"/>
              <a:sym typeface="Noto Sans ExtraLight"/>
            </a:endParaRPr>
          </a:p>
        </p:txBody>
      </p:sp>
      <p:pic>
        <p:nvPicPr>
          <p:cNvPr id="41" name="Google Shape;41;p9" title="logo biogas.png"/>
          <p:cNvPicPr preferRelativeResize="0"/>
          <p:nvPr/>
        </p:nvPicPr>
        <p:blipFill rotWithShape="1">
          <a:blip r:embed="rId2">
            <a:alphaModFix/>
          </a:blip>
          <a:srcRect t="239" b="239"/>
          <a:stretch/>
        </p:blipFill>
        <p:spPr>
          <a:xfrm>
            <a:off x="8148963" y="4832157"/>
            <a:ext cx="671038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2 1 1">
  <p:cSld name="TITLE_2_1_1">
    <p:bg>
      <p:bgPr>
        <a:solidFill>
          <a:srgbClr val="FFFBF7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">
  <p:cSld name="TITLE_1">
    <p:bg>
      <p:bgPr>
        <a:solidFill>
          <a:srgbClr val="FFFBF7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1" title="logo biogas.png"/>
          <p:cNvPicPr preferRelativeResize="0"/>
          <p:nvPr/>
        </p:nvPicPr>
        <p:blipFill rotWithShape="1">
          <a:blip r:embed="rId2">
            <a:alphaModFix/>
          </a:blip>
          <a:srcRect t="239" b="239"/>
          <a:stretch/>
        </p:blipFill>
        <p:spPr>
          <a:xfrm>
            <a:off x="9554588" y="3286900"/>
            <a:ext cx="671038" cy="18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11" title="Ativo 15 (2)@3x.png"/>
          <p:cNvPicPr preferRelativeResize="0"/>
          <p:nvPr/>
        </p:nvPicPr>
        <p:blipFill rotWithShape="1">
          <a:blip r:embed="rId3">
            <a:alphaModFix/>
          </a:blip>
          <a:srcRect t="3704" b="3704"/>
          <a:stretch/>
        </p:blipFill>
        <p:spPr>
          <a:xfrm>
            <a:off x="-65479" y="4142409"/>
            <a:ext cx="9226173" cy="101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11" title="ABIOGAS - BRANCO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48963" y="4832157"/>
            <a:ext cx="671037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de título 1 2 1">
  <p:cSld name="TITLE_1_2_1">
    <p:bg>
      <p:bgPr>
        <a:solidFill>
          <a:srgbClr val="FFFBF7"/>
        </a:solid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12" title="Ativo 14 (2)@3x.png"/>
          <p:cNvPicPr preferRelativeResize="0"/>
          <p:nvPr/>
        </p:nvPicPr>
        <p:blipFill rotWithShape="1">
          <a:blip r:embed="rId2">
            <a:alphaModFix/>
          </a:blip>
          <a:srcRect t="3704" b="3704"/>
          <a:stretch/>
        </p:blipFill>
        <p:spPr>
          <a:xfrm>
            <a:off x="-65268" y="4135809"/>
            <a:ext cx="9226173" cy="101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" name="Google Shape;49;p12" title="Ativo 24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277100" y="2186208"/>
            <a:ext cx="8839204" cy="9711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" name="Google Shape;50;p12" title="logo biogas.png"/>
          <p:cNvPicPr preferRelativeResize="0"/>
          <p:nvPr/>
        </p:nvPicPr>
        <p:blipFill rotWithShape="1">
          <a:blip r:embed="rId4">
            <a:alphaModFix/>
          </a:blip>
          <a:srcRect t="239" b="239"/>
          <a:stretch/>
        </p:blipFill>
        <p:spPr>
          <a:xfrm>
            <a:off x="9554588" y="3286900"/>
            <a:ext cx="671038" cy="18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Google Shape;51;p12" title="ABIOGAS - BRANCO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48963" y="4832157"/>
            <a:ext cx="671037" cy="18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5A99F01-D752-8011-3ADB-5BAFEB4BA99A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4141788" y="4927600"/>
            <a:ext cx="889000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t-BR" sz="1000">
                <a:solidFill>
                  <a:srgbClr val="000000">
                    <a:alpha val="50000"/>
                  </a:srgb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Internal use only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27">
          <p15:clr>
            <a:srgbClr val="E46962"/>
          </p15:clr>
        </p15:guide>
        <p15:guide id="2" orient="horz" pos="227">
          <p15:clr>
            <a:srgbClr val="E46962"/>
          </p15:clr>
        </p15:guide>
        <p15:guide id="3" orient="horz" pos="3061">
          <p15:clr>
            <a:srgbClr val="E46962"/>
          </p15:clr>
        </p15:guide>
        <p15:guide id="4" pos="5556">
          <p15:clr>
            <a:srgbClr val="E46962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hyperlink" Target="mailto:Joachim.Lorenzen@cts-durr.com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0.svg"/><Relationship Id="rId2" Type="http://schemas.openxmlformats.org/officeDocument/2006/relationships/slideLayout" Target="../slideLayouts/slideLayout8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13" Type="http://schemas.openxmlformats.org/officeDocument/2006/relationships/image" Target="../media/image34.gif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7.jpeg"/><Relationship Id="rId11" Type="http://schemas.openxmlformats.org/officeDocument/2006/relationships/image" Target="../media/image32.png"/><Relationship Id="rId5" Type="http://schemas.openxmlformats.org/officeDocument/2006/relationships/image" Target="../media/image26.jpeg"/><Relationship Id="rId10" Type="http://schemas.openxmlformats.org/officeDocument/2006/relationships/image" Target="../media/image31.gif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9.sv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22" title="upscalemedia-transformed.png"/>
          <p:cNvPicPr preferRelativeResize="0"/>
          <p:nvPr/>
        </p:nvPicPr>
        <p:blipFill rotWithShape="1">
          <a:blip r:embed="rId3">
            <a:alphaModFix/>
          </a:blip>
          <a:srcRect l="4636" r="4645"/>
          <a:stretch/>
        </p:blipFill>
        <p:spPr>
          <a:xfrm>
            <a:off x="0" y="-555275"/>
            <a:ext cx="9940424" cy="73028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22" title="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087" y="-555275"/>
            <a:ext cx="13894876" cy="7073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22" title="Ativo 11 (2)@6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>
            <a:off x="9809863" y="4793024"/>
            <a:ext cx="8271575" cy="1518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22" title="Ativo 12 (2)@6x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5400000" flipH="1">
            <a:off x="8290889" y="1487775"/>
            <a:ext cx="6657024" cy="1339225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22"/>
          <p:cNvSpPr txBox="1"/>
          <p:nvPr/>
        </p:nvSpPr>
        <p:spPr>
          <a:xfrm>
            <a:off x="853275" y="2047750"/>
            <a:ext cx="4180800" cy="11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050" tIns="69050" rIns="69050" bIns="69050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19" b="1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Air </a:t>
            </a:r>
            <a:r>
              <a:rPr lang="pt-BR" sz="3319" b="1" dirty="0" err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pollution</a:t>
            </a:r>
            <a:r>
              <a:rPr lang="pt-BR" sz="3319" b="1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pt-BR" sz="3319" b="1" dirty="0" err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control</a:t>
            </a:r>
            <a:r>
              <a:rPr lang="pt-BR" sz="3319" b="1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in </a:t>
            </a:r>
            <a:r>
              <a:rPr lang="pt-BR" sz="3319" b="1" dirty="0" err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biogas</a:t>
            </a:r>
            <a:r>
              <a:rPr lang="pt-BR" sz="3319" b="1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pt-BR" sz="3319" b="1" dirty="0" err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to</a:t>
            </a:r>
            <a:r>
              <a:rPr lang="pt-BR" sz="3319" b="1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pt-BR" sz="3319" b="1" dirty="0" err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Biomethane</a:t>
            </a:r>
            <a:r>
              <a:rPr lang="pt-BR" sz="3319" b="1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pt-BR" sz="3319" b="1" dirty="0" err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processing</a:t>
            </a:r>
            <a:endParaRPr sz="3319" b="1" dirty="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93" name="Google Shape;93;p22" title="logo-misto v3.png"/>
          <p:cNvPicPr preferRelativeResize="0"/>
          <p:nvPr/>
        </p:nvPicPr>
        <p:blipFill rotWithShape="1">
          <a:blip r:embed="rId7">
            <a:alphaModFix/>
          </a:blip>
          <a:srcRect l="34687" t="33284" r="4967"/>
          <a:stretch/>
        </p:blipFill>
        <p:spPr>
          <a:xfrm>
            <a:off x="1801115" y="391541"/>
            <a:ext cx="1933651" cy="88575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22"/>
          <p:cNvSpPr txBox="1"/>
          <p:nvPr/>
        </p:nvSpPr>
        <p:spPr>
          <a:xfrm>
            <a:off x="1834018" y="1142242"/>
            <a:ext cx="21141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11" dirty="0">
                <a:solidFill>
                  <a:srgbClr val="FFFBF7"/>
                </a:solidFill>
                <a:latin typeface="Noto Sans"/>
                <a:ea typeface="Noto Sans"/>
                <a:cs typeface="Noto Sans"/>
                <a:sym typeface="Noto Sans"/>
              </a:rPr>
              <a:t>O ponto de encontro internacional de investidores em</a:t>
            </a:r>
            <a:r>
              <a:rPr lang="pt-BR" sz="1211" dirty="0">
                <a:solidFill>
                  <a:srgbClr val="F5EBE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pt-BR" sz="1211" b="1" dirty="0">
                <a:solidFill>
                  <a:srgbClr val="FF8A25"/>
                </a:solidFill>
                <a:latin typeface="Noto Sans"/>
                <a:ea typeface="Noto Sans"/>
                <a:cs typeface="Noto Sans"/>
                <a:sym typeface="Noto Sans"/>
              </a:rPr>
              <a:t>BIOGÁS</a:t>
            </a:r>
            <a:r>
              <a:rPr lang="pt-BR" sz="1211" dirty="0">
                <a:solidFill>
                  <a:srgbClr val="F5EBE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pt-BR" sz="1211" dirty="0">
                <a:solidFill>
                  <a:srgbClr val="FFFBF7"/>
                </a:solidFill>
                <a:latin typeface="Noto Sans"/>
                <a:ea typeface="Noto Sans"/>
                <a:cs typeface="Noto Sans"/>
                <a:sym typeface="Noto Sans"/>
              </a:rPr>
              <a:t>e</a:t>
            </a:r>
            <a:r>
              <a:rPr lang="pt-BR" sz="1211" dirty="0">
                <a:solidFill>
                  <a:srgbClr val="F5EBE1"/>
                </a:solidFill>
                <a:latin typeface="Noto Sans"/>
                <a:ea typeface="Noto Sans"/>
                <a:cs typeface="Noto Sans"/>
                <a:sym typeface="Noto Sans"/>
              </a:rPr>
              <a:t> </a:t>
            </a:r>
            <a:r>
              <a:rPr lang="pt-BR" sz="1211" b="1" dirty="0">
                <a:solidFill>
                  <a:srgbClr val="FF8A25"/>
                </a:solidFill>
                <a:latin typeface="Noto Sans"/>
                <a:ea typeface="Noto Sans"/>
                <a:cs typeface="Noto Sans"/>
                <a:sym typeface="Noto Sans"/>
              </a:rPr>
              <a:t>BIOMETANO</a:t>
            </a:r>
            <a:endParaRPr sz="1211" b="1" dirty="0">
              <a:solidFill>
                <a:srgbClr val="FF8A25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pic>
        <p:nvPicPr>
          <p:cNvPr id="95" name="Google Shape;95;p22" title="logo-misto v3.png"/>
          <p:cNvPicPr preferRelativeResize="0"/>
          <p:nvPr/>
        </p:nvPicPr>
        <p:blipFill rotWithShape="1">
          <a:blip r:embed="rId7">
            <a:alphaModFix/>
          </a:blip>
          <a:srcRect l="6975" r="65078"/>
          <a:stretch/>
        </p:blipFill>
        <p:spPr>
          <a:xfrm>
            <a:off x="681650" y="257575"/>
            <a:ext cx="1131000" cy="1676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22" title="Ativo 11 (2)@6x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rot="5400000" flipH="1">
            <a:off x="-3444696" y="2461813"/>
            <a:ext cx="8131927" cy="14929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2"/>
          <p:cNvSpPr txBox="1"/>
          <p:nvPr/>
        </p:nvSpPr>
        <p:spPr>
          <a:xfrm>
            <a:off x="859697" y="3745267"/>
            <a:ext cx="4180800" cy="5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9050" tIns="69050" rIns="69050" bIns="690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19" dirty="0" err="1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By</a:t>
            </a:r>
            <a:r>
              <a:rPr lang="pt-BR" sz="1919" dirty="0">
                <a:solidFill>
                  <a:srgbClr val="FFFFFF"/>
                </a:solidFill>
                <a:latin typeface="Noto Sans"/>
                <a:ea typeface="Noto Sans"/>
                <a:cs typeface="Noto Sans"/>
                <a:sym typeface="Noto Sans"/>
              </a:rPr>
              <a:t> Joachim Uwe Lorenzen</a:t>
            </a:r>
            <a:endParaRPr sz="1919" dirty="0">
              <a:solidFill>
                <a:srgbClr val="FFFFFF"/>
              </a:solidFill>
              <a:latin typeface="Noto Sans"/>
              <a:ea typeface="Noto Sans"/>
              <a:cs typeface="Noto Sans"/>
              <a:sym typeface="Noto Sans"/>
            </a:endParaRPr>
          </a:p>
        </p:txBody>
      </p:sp>
      <p:sp>
        <p:nvSpPr>
          <p:cNvPr id="2" name="CaixaDeTexto 8">
            <a:extLst>
              <a:ext uri="{FF2B5EF4-FFF2-40B4-BE49-F238E27FC236}">
                <a16:creationId xmlns:a16="http://schemas.microsoft.com/office/drawing/2014/main" id="{29F6B11A-5B71-B9B0-3173-2F23C04232A6}"/>
              </a:ext>
            </a:extLst>
          </p:cNvPr>
          <p:cNvSpPr txBox="1"/>
          <p:nvPr/>
        </p:nvSpPr>
        <p:spPr>
          <a:xfrm>
            <a:off x="6160477" y="2981275"/>
            <a:ext cx="33752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3600" b="1" dirty="0">
                <a:solidFill>
                  <a:schemeClr val="bg1"/>
                </a:solidFill>
              </a:rPr>
              <a:t>DÜRR CTS </a:t>
            </a:r>
            <a:r>
              <a:rPr lang="pt-BR" sz="3600" b="1" dirty="0" err="1">
                <a:solidFill>
                  <a:schemeClr val="bg1"/>
                </a:solidFill>
              </a:rPr>
              <a:t>Brazil</a:t>
            </a:r>
            <a:r>
              <a:rPr lang="pt-BR" sz="3600" b="1" dirty="0">
                <a:solidFill>
                  <a:schemeClr val="bg1"/>
                </a:solidFill>
              </a:rPr>
              <a:t> Ltda.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8A110984-4ED3-82E1-BA6F-FA2CA8A52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>
            <a:extLst>
              <a:ext uri="{FF2B5EF4-FFF2-40B4-BE49-F238E27FC236}">
                <a16:creationId xmlns:a16="http://schemas.microsoft.com/office/drawing/2014/main" id="{0251418F-C68B-6EC1-D64B-41322DF919FE}"/>
              </a:ext>
            </a:extLst>
          </p:cNvPr>
          <p:cNvSpPr txBox="1"/>
          <p:nvPr/>
        </p:nvSpPr>
        <p:spPr>
          <a:xfrm>
            <a:off x="7568339" y="229980"/>
            <a:ext cx="33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DÜRR CTS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3967A06-785D-EA90-B533-6869DC74175F}"/>
              </a:ext>
            </a:extLst>
          </p:cNvPr>
          <p:cNvSpPr txBox="1"/>
          <p:nvPr/>
        </p:nvSpPr>
        <p:spPr>
          <a:xfrm>
            <a:off x="-1714159" y="229980"/>
            <a:ext cx="10047579" cy="400110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solidFill>
                  <a:schemeClr val="bg1"/>
                </a:solidFill>
              </a:rPr>
              <a:t>Greener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Biomethane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and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Greener</a:t>
            </a:r>
            <a:r>
              <a:rPr lang="pt-BR" sz="2000" b="1" dirty="0">
                <a:solidFill>
                  <a:schemeClr val="bg1"/>
                </a:solidFill>
              </a:rPr>
              <a:t> Energy </a:t>
            </a:r>
            <a:r>
              <a:rPr lang="pt-BR" sz="2000" b="1" dirty="0" err="1">
                <a:solidFill>
                  <a:schemeClr val="bg1"/>
                </a:solidFill>
              </a:rPr>
              <a:t>with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CFB8C61-3826-30A7-A2F3-BEA12BA071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95" y="850070"/>
            <a:ext cx="8009185" cy="3443359"/>
          </a:xfrm>
          <a:prstGeom prst="rect">
            <a:avLst/>
          </a:prstGeom>
        </p:spPr>
      </p:pic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A7B5397B-37A3-DAFB-3987-E1D819AB7D47}"/>
              </a:ext>
            </a:extLst>
          </p:cNvPr>
          <p:cNvSpPr/>
          <p:nvPr/>
        </p:nvSpPr>
        <p:spPr>
          <a:xfrm>
            <a:off x="5233307" y="1347109"/>
            <a:ext cx="783772" cy="400110"/>
          </a:xfrm>
          <a:prstGeom prst="roundRect">
            <a:avLst/>
          </a:prstGeom>
          <a:solidFill>
            <a:srgbClr val="D1657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8363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BC2F6B6B-B764-1944-B069-D4C36EF099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>
            <a:extLst>
              <a:ext uri="{FF2B5EF4-FFF2-40B4-BE49-F238E27FC236}">
                <a16:creationId xmlns:a16="http://schemas.microsoft.com/office/drawing/2014/main" id="{CE0BFE90-031A-E0D2-ABA2-8441C3E935FF}"/>
              </a:ext>
            </a:extLst>
          </p:cNvPr>
          <p:cNvSpPr txBox="1"/>
          <p:nvPr/>
        </p:nvSpPr>
        <p:spPr>
          <a:xfrm>
            <a:off x="7568339" y="229980"/>
            <a:ext cx="33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DÜRR CTS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7D8DB260-6607-A185-6A62-3BDFCAA45D5F}"/>
              </a:ext>
            </a:extLst>
          </p:cNvPr>
          <p:cNvSpPr txBox="1"/>
          <p:nvPr/>
        </p:nvSpPr>
        <p:spPr>
          <a:xfrm>
            <a:off x="-1714159" y="229980"/>
            <a:ext cx="10047579" cy="400110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solidFill>
                  <a:schemeClr val="bg1"/>
                </a:solidFill>
              </a:rPr>
              <a:t>Greener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Biomethane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and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Greener</a:t>
            </a:r>
            <a:r>
              <a:rPr lang="pt-BR" sz="2000" b="1" dirty="0">
                <a:solidFill>
                  <a:schemeClr val="bg1"/>
                </a:solidFill>
              </a:rPr>
              <a:t> Energy </a:t>
            </a:r>
            <a:r>
              <a:rPr lang="pt-BR" sz="2000" b="1" dirty="0" err="1">
                <a:solidFill>
                  <a:schemeClr val="bg1"/>
                </a:solidFill>
              </a:rPr>
              <a:t>with</a:t>
            </a:r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5700E8B-9025-A16A-0E13-E8728041BB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750" y="794217"/>
            <a:ext cx="7804328" cy="289771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B094735-1ECE-B0AF-FF51-EAB0A23C3D30}"/>
              </a:ext>
            </a:extLst>
          </p:cNvPr>
          <p:cNvSpPr txBox="1"/>
          <p:nvPr/>
        </p:nvSpPr>
        <p:spPr>
          <a:xfrm>
            <a:off x="412750" y="4041506"/>
            <a:ext cx="6515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ABREMA: Potencial </a:t>
            </a:r>
            <a:r>
              <a:rPr lang="pt-BR" sz="1400" dirty="0" err="1">
                <a:solidFill>
                  <a:schemeClr val="bg1"/>
                </a:solidFill>
              </a:rPr>
              <a:t>Production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dirty="0" err="1">
                <a:solidFill>
                  <a:schemeClr val="bg1"/>
                </a:solidFill>
              </a:rPr>
              <a:t>from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b="1" dirty="0" err="1">
                <a:solidFill>
                  <a:schemeClr val="bg1"/>
                </a:solidFill>
              </a:rPr>
              <a:t>Landfill</a:t>
            </a:r>
            <a:r>
              <a:rPr lang="pt-BR" sz="1400" b="1" dirty="0">
                <a:solidFill>
                  <a:schemeClr val="bg1"/>
                </a:solidFill>
              </a:rPr>
              <a:t> </a:t>
            </a:r>
            <a:r>
              <a:rPr lang="pt-BR" sz="1400" b="1" dirty="0" err="1">
                <a:solidFill>
                  <a:schemeClr val="bg1"/>
                </a:solidFill>
              </a:rPr>
              <a:t>waste</a:t>
            </a:r>
            <a:r>
              <a:rPr lang="pt-BR" sz="1400" dirty="0">
                <a:solidFill>
                  <a:schemeClr val="bg1"/>
                </a:solidFill>
              </a:rPr>
              <a:t> in </a:t>
            </a:r>
            <a:r>
              <a:rPr lang="pt-BR" sz="1400" dirty="0" err="1">
                <a:solidFill>
                  <a:schemeClr val="bg1"/>
                </a:solidFill>
              </a:rPr>
              <a:t>Brazil</a:t>
            </a:r>
            <a:r>
              <a:rPr lang="pt-BR" sz="1400" dirty="0">
                <a:solidFill>
                  <a:schemeClr val="bg1"/>
                </a:solidFill>
              </a:rPr>
              <a:t>: 1 </a:t>
            </a:r>
            <a:r>
              <a:rPr lang="pt-BR" sz="1400" dirty="0" err="1">
                <a:solidFill>
                  <a:schemeClr val="bg1"/>
                </a:solidFill>
              </a:rPr>
              <a:t>Billion</a:t>
            </a:r>
            <a:r>
              <a:rPr lang="pt-BR" sz="1400" dirty="0">
                <a:solidFill>
                  <a:schemeClr val="bg1"/>
                </a:solidFill>
              </a:rPr>
              <a:t> m³/</a:t>
            </a:r>
            <a:r>
              <a:rPr lang="pt-BR" sz="1400" dirty="0" err="1">
                <a:solidFill>
                  <a:schemeClr val="bg1"/>
                </a:solidFill>
              </a:rPr>
              <a:t>year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9" name="Rechteck: abgerundete Ecken 10">
            <a:extLst>
              <a:ext uri="{FF2B5EF4-FFF2-40B4-BE49-F238E27FC236}">
                <a16:creationId xmlns:a16="http://schemas.microsoft.com/office/drawing/2014/main" id="{8B7A5B67-20AE-1C21-BA33-18DA6A220AB4}"/>
              </a:ext>
            </a:extLst>
          </p:cNvPr>
          <p:cNvSpPr/>
          <p:nvPr/>
        </p:nvSpPr>
        <p:spPr>
          <a:xfrm>
            <a:off x="3566740" y="794217"/>
            <a:ext cx="825006" cy="344201"/>
          </a:xfrm>
          <a:prstGeom prst="roundRect">
            <a:avLst/>
          </a:prstGeom>
          <a:solidFill>
            <a:srgbClr val="C0504D"/>
          </a:solidFill>
          <a:ln>
            <a:solidFill>
              <a:srgbClr val="4F81BD"/>
            </a:solidFill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Textfeld 17">
            <a:extLst>
              <a:ext uri="{FF2B5EF4-FFF2-40B4-BE49-F238E27FC236}">
                <a16:creationId xmlns:a16="http://schemas.microsoft.com/office/drawing/2014/main" id="{D82C7F61-6937-8FFB-000B-868E32FE1A31}"/>
              </a:ext>
            </a:extLst>
          </p:cNvPr>
          <p:cNvSpPr txBox="1"/>
          <p:nvPr/>
        </p:nvSpPr>
        <p:spPr>
          <a:xfrm>
            <a:off x="3607701" y="794217"/>
            <a:ext cx="784045" cy="26704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 defTabSz="1350000">
              <a:buClrTx/>
              <a:buFontTx/>
              <a:buNone/>
            </a:pPr>
            <a:r>
              <a:rPr lang="de-DE" sz="1100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CO2 </a:t>
            </a:r>
            <a:r>
              <a:rPr lang="de-DE" sz="1100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purification</a:t>
            </a:r>
            <a:endParaRPr lang="de-DE" sz="1100" kern="1200" dirty="0">
              <a:solidFill>
                <a:prstClr val="white"/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01243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B83B50FA-732A-CD4F-51F9-26E052ED2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>
            <a:extLst>
              <a:ext uri="{FF2B5EF4-FFF2-40B4-BE49-F238E27FC236}">
                <a16:creationId xmlns:a16="http://schemas.microsoft.com/office/drawing/2014/main" id="{0D743D08-325C-5453-76C7-99E3C4181932}"/>
              </a:ext>
            </a:extLst>
          </p:cNvPr>
          <p:cNvSpPr txBox="1"/>
          <p:nvPr/>
        </p:nvSpPr>
        <p:spPr>
          <a:xfrm>
            <a:off x="7568339" y="229980"/>
            <a:ext cx="33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DÜRR CTS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4607BB4-9180-15FC-177D-EBE9EDF860EF}"/>
              </a:ext>
            </a:extLst>
          </p:cNvPr>
          <p:cNvSpPr txBox="1"/>
          <p:nvPr/>
        </p:nvSpPr>
        <p:spPr>
          <a:xfrm>
            <a:off x="-1431505" y="229980"/>
            <a:ext cx="10047579" cy="707886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solidFill>
                  <a:schemeClr val="bg1"/>
                </a:solidFill>
              </a:rPr>
              <a:t>Greener</a:t>
            </a:r>
            <a:r>
              <a:rPr lang="pt-BR" sz="2000" b="1" dirty="0">
                <a:solidFill>
                  <a:schemeClr val="bg1"/>
                </a:solidFill>
              </a:rPr>
              <a:t> Energy  </a:t>
            </a:r>
            <a:r>
              <a:rPr lang="pt-BR" sz="2000" b="1" dirty="0" err="1">
                <a:solidFill>
                  <a:schemeClr val="bg1"/>
                </a:solidFill>
              </a:rPr>
              <a:t>with</a:t>
            </a:r>
            <a:r>
              <a:rPr lang="pt-BR" sz="2000" b="1" dirty="0">
                <a:solidFill>
                  <a:schemeClr val="bg1"/>
                </a:solidFill>
              </a:rPr>
              <a:t> CTS Technology</a:t>
            </a:r>
          </a:p>
          <a:p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15A85DCA-9687-D090-DFD2-47C15EC053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667" y="1825475"/>
            <a:ext cx="3848842" cy="256486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B4E49463-2344-F978-AC7C-B786FD5804BA}"/>
              </a:ext>
            </a:extLst>
          </p:cNvPr>
          <p:cNvSpPr txBox="1"/>
          <p:nvPr/>
        </p:nvSpPr>
        <p:spPr>
          <a:xfrm>
            <a:off x="1142394" y="1041371"/>
            <a:ext cx="1021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FontTx/>
              <a:buNone/>
            </a:pPr>
            <a:r>
              <a:rPr lang="pt-BR" sz="32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Thanks</a:t>
            </a:r>
            <a:r>
              <a:rPr lang="pt-BR" sz="32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for </a:t>
            </a:r>
            <a:r>
              <a:rPr lang="pt-BR" sz="32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your</a:t>
            </a:r>
            <a:r>
              <a:rPr lang="pt-BR" sz="32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</a:t>
            </a:r>
            <a:r>
              <a:rPr lang="pt-BR" sz="3200" b="1" kern="1200" dirty="0" err="1">
                <a:solidFill>
                  <a:prstClr val="white"/>
                </a:solidFill>
                <a:latin typeface="Calibri"/>
                <a:ea typeface="+mn-ea"/>
                <a:cs typeface="+mn-cs"/>
              </a:rPr>
              <a:t>attention</a:t>
            </a:r>
            <a:r>
              <a:rPr lang="pt-BR" sz="3200" b="1" kern="1200" dirty="0">
                <a:solidFill>
                  <a:prstClr val="white"/>
                </a:solidFill>
                <a:latin typeface="Calibri"/>
                <a:ea typeface="+mn-ea"/>
                <a:cs typeface="+mn-cs"/>
              </a:rPr>
              <a:t> !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83D102F-0CFB-F2BE-8D74-4FDD9292F950}"/>
              </a:ext>
            </a:extLst>
          </p:cNvPr>
          <p:cNvSpPr txBox="1"/>
          <p:nvPr/>
        </p:nvSpPr>
        <p:spPr>
          <a:xfrm>
            <a:off x="4314509" y="1984524"/>
            <a:ext cx="6553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dirty="0">
                <a:solidFill>
                  <a:schemeClr val="bg1"/>
                </a:solidFill>
              </a:rPr>
              <a:t>Joachim-Uwe Lorenzen</a:t>
            </a:r>
          </a:p>
          <a:p>
            <a:r>
              <a:rPr lang="pt-BR" sz="1800" dirty="0">
                <a:solidFill>
                  <a:schemeClr val="bg1"/>
                </a:solidFill>
              </a:rPr>
              <a:t>CEO DURR CTS </a:t>
            </a:r>
            <a:r>
              <a:rPr lang="pt-BR" sz="1800" dirty="0" err="1">
                <a:solidFill>
                  <a:schemeClr val="bg1"/>
                </a:solidFill>
              </a:rPr>
              <a:t>Brazil</a:t>
            </a:r>
            <a:r>
              <a:rPr lang="pt-BR" sz="1800" dirty="0">
                <a:solidFill>
                  <a:schemeClr val="bg1"/>
                </a:solidFill>
              </a:rPr>
              <a:t> Ltda.</a:t>
            </a:r>
            <a:br>
              <a:rPr lang="pt-BR" sz="1800" dirty="0">
                <a:solidFill>
                  <a:schemeClr val="bg1"/>
                </a:solidFill>
              </a:rPr>
            </a:br>
            <a:br>
              <a:rPr lang="pt-BR" sz="1800" dirty="0">
                <a:solidFill>
                  <a:schemeClr val="bg1"/>
                </a:solidFill>
              </a:rPr>
            </a:br>
            <a:r>
              <a:rPr lang="pt-BR" sz="1800" dirty="0">
                <a:solidFill>
                  <a:schemeClr val="bg1"/>
                </a:solidFill>
              </a:rPr>
              <a:t>Tel.: +55 11 989316549</a:t>
            </a:r>
          </a:p>
          <a:p>
            <a:r>
              <a:rPr lang="pt-BR" sz="1800" dirty="0">
                <a:solidFill>
                  <a:schemeClr val="bg1"/>
                </a:solidFill>
              </a:rPr>
              <a:t>E-mail: </a:t>
            </a:r>
            <a:r>
              <a:rPr lang="pt-BR" sz="1800" dirty="0">
                <a:solidFill>
                  <a:schemeClr val="bg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Joachim.Lorenzen@cts-durr.com</a:t>
            </a:r>
            <a:endParaRPr lang="pt-BR" sz="1800" dirty="0">
              <a:solidFill>
                <a:schemeClr val="bg1"/>
              </a:solidFill>
            </a:endParaRPr>
          </a:p>
          <a:p>
            <a:endParaRPr lang="pt-BR" sz="1800" dirty="0">
              <a:solidFill>
                <a:schemeClr val="bg1"/>
              </a:solidFill>
            </a:endParaRPr>
          </a:p>
          <a:p>
            <a:endParaRPr lang="pt-B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937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7"/>
        </a:solidFill>
        <a:effectLst/>
      </p:bgPr>
    </p:bg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/>
          <p:cNvSpPr/>
          <p:nvPr/>
        </p:nvSpPr>
        <p:spPr>
          <a:xfrm>
            <a:off x="303216" y="983087"/>
            <a:ext cx="5684317" cy="3486875"/>
          </a:xfrm>
          <a:prstGeom prst="round2DiagRect">
            <a:avLst>
              <a:gd name="adj1" fmla="val 15199"/>
              <a:gd name="adj2" fmla="val 0"/>
            </a:avLst>
          </a:prstGeom>
          <a:noFill/>
          <a:ln w="10375" cap="flat" cmpd="sng">
            <a:solidFill>
              <a:srgbClr val="0950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25" tIns="99525" rIns="99525" bIns="99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120" name="Google Shape;120;p25"/>
          <p:cNvSpPr txBox="1"/>
          <p:nvPr/>
        </p:nvSpPr>
        <p:spPr>
          <a:xfrm>
            <a:off x="429355" y="1198439"/>
            <a:ext cx="5373134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00000" eaLnBrk="1" latinLnBrk="0" hangingPunct="1">
              <a:spcBef>
                <a:spcPts val="600"/>
              </a:spcBef>
              <a:buClr>
                <a:schemeClr val="accent3"/>
              </a:buClr>
              <a:buFontTx/>
              <a:buNone/>
              <a:defRPr sz="1600" kern="1200">
                <a:solidFill>
                  <a:srgbClr val="525F6B"/>
                </a:solidFill>
                <a:latin typeface="+mn-lt"/>
                <a:ea typeface="+mn-ea"/>
                <a:cs typeface="+mn-cs"/>
              </a:defRPr>
            </a:lvl1pPr>
            <a:lvl2pPr marL="216000" indent="-216000" defTabSz="900000" eaLnBrk="1" latinLnBrk="0" hangingPunct="1">
              <a:lnSpc>
                <a:spcPct val="120000"/>
              </a:lnSpc>
              <a:buClr>
                <a:schemeClr val="tx1"/>
              </a:buClr>
              <a:buSzPct val="80000"/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defTabSz="900000" eaLnBrk="1" latinLnBrk="0" hangingPunct="1">
              <a:lnSpc>
                <a:spcPct val="120000"/>
              </a:lnSpc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defTabSz="900000" eaLnBrk="1" latinLnBrk="0" hangingPunct="1">
              <a:lnSpc>
                <a:spcPct val="120000"/>
              </a:lnSpc>
              <a:buClr>
                <a:schemeClr val="accent3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000" indent="-216000" defTabSz="900000" eaLnBrk="1" latinLnBrk="0" hangingPunct="1">
              <a:lnSpc>
                <a:spcPct val="120000"/>
              </a:lnSpc>
              <a:buClr>
                <a:schemeClr val="accent3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defTabSz="91440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dirty="0"/>
              <a:t>With six decades of global experience, Clean Technology </a:t>
            </a:r>
            <a:br>
              <a:rPr lang="en-US" sz="1400" dirty="0"/>
            </a:br>
            <a:r>
              <a:rPr lang="en-US" sz="1400" dirty="0"/>
              <a:t>Systems are leading experts for air pollution control, noise </a:t>
            </a:r>
            <a:br>
              <a:rPr lang="en-US" sz="1400" dirty="0"/>
            </a:br>
            <a:r>
              <a:rPr lang="en-US" sz="1400" dirty="0"/>
              <a:t>abatement and decentralized power generation. </a:t>
            </a:r>
          </a:p>
        </p:txBody>
      </p:sp>
      <p:sp>
        <p:nvSpPr>
          <p:cNvPr id="2" name="Titel 4">
            <a:extLst>
              <a:ext uri="{FF2B5EF4-FFF2-40B4-BE49-F238E27FC236}">
                <a16:creationId xmlns:a16="http://schemas.microsoft.com/office/drawing/2014/main" id="{0E2D9EBD-9D22-97E6-4198-34DDF2C7C247}"/>
              </a:ext>
            </a:extLst>
          </p:cNvPr>
          <p:cNvSpPr txBox="1">
            <a:spLocks/>
          </p:cNvSpPr>
          <p:nvPr/>
        </p:nvSpPr>
        <p:spPr>
          <a:xfrm>
            <a:off x="215862" y="277200"/>
            <a:ext cx="8363694" cy="39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defPPr>
            <a:lvl1pPr mar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2000" b="1" kern="1200" spc="0" normalizeH="0" baseline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ea typeface="+mj-ea"/>
                <a:cs typeface="+mj-c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Clean Technology Systems at a glance</a:t>
            </a:r>
          </a:p>
        </p:txBody>
      </p:sp>
      <p:grpSp>
        <p:nvGrpSpPr>
          <p:cNvPr id="6" name="Group 22">
            <a:extLst>
              <a:ext uri="{FF2B5EF4-FFF2-40B4-BE49-F238E27FC236}">
                <a16:creationId xmlns:a16="http://schemas.microsoft.com/office/drawing/2014/main" id="{D5DF98F2-31C4-48ED-FAB1-555A19F76F2F}"/>
              </a:ext>
            </a:extLst>
          </p:cNvPr>
          <p:cNvGrpSpPr>
            <a:grpSpLocks/>
          </p:cNvGrpSpPr>
          <p:nvPr/>
        </p:nvGrpSpPr>
        <p:grpSpPr>
          <a:xfrm>
            <a:off x="632552" y="2183304"/>
            <a:ext cx="5072756" cy="1196863"/>
            <a:chOff x="543258" y="6461801"/>
            <a:chExt cx="5395580" cy="1620000"/>
          </a:xfrm>
        </p:grpSpPr>
        <p:sp>
          <p:nvSpPr>
            <p:cNvPr id="7" name="Rechteck 101">
              <a:extLst>
                <a:ext uri="{FF2B5EF4-FFF2-40B4-BE49-F238E27FC236}">
                  <a16:creationId xmlns:a16="http://schemas.microsoft.com/office/drawing/2014/main" id="{7B03D5B9-F740-0874-6D4B-170FAD16809F}"/>
                </a:ext>
              </a:extLst>
            </p:cNvPr>
            <p:cNvSpPr>
              <a:spLocks/>
            </p:cNvSpPr>
            <p:nvPr/>
          </p:nvSpPr>
          <p:spPr>
            <a:xfrm>
              <a:off x="543258" y="6461801"/>
              <a:ext cx="1660838" cy="1620000"/>
            </a:xfrm>
            <a:prstGeom prst="rect">
              <a:avLst/>
            </a:prstGeom>
            <a:solidFill>
              <a:srgbClr val="E1E3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Ins="144000" bIns="108000" rtlCol="0" anchor="b"/>
            <a:lstStyle/>
            <a:p>
              <a:r>
                <a:rPr lang="en-US" sz="1600" b="1">
                  <a:solidFill>
                    <a:schemeClr val="accent1"/>
                  </a:solidFill>
                </a:rPr>
                <a:t>€0.407 bn </a:t>
              </a:r>
            </a:p>
            <a:p>
              <a:r>
                <a:rPr lang="en-US" sz="1200">
                  <a:solidFill>
                    <a:schemeClr val="accent1"/>
                  </a:solidFill>
                </a:rPr>
                <a:t>revenue</a:t>
              </a:r>
              <a:endParaRPr lang="en-US" sz="1400">
                <a:solidFill>
                  <a:schemeClr val="accent1"/>
                </a:solidFill>
              </a:endParaRPr>
            </a:p>
          </p:txBody>
        </p:sp>
        <p:sp>
          <p:nvSpPr>
            <p:cNvPr id="8" name="Rechteck 102">
              <a:extLst>
                <a:ext uri="{FF2B5EF4-FFF2-40B4-BE49-F238E27FC236}">
                  <a16:creationId xmlns:a16="http://schemas.microsoft.com/office/drawing/2014/main" id="{43715998-F731-ACEA-34E5-976983F0E549}"/>
                </a:ext>
              </a:extLst>
            </p:cNvPr>
            <p:cNvSpPr>
              <a:spLocks/>
            </p:cNvSpPr>
            <p:nvPr/>
          </p:nvSpPr>
          <p:spPr>
            <a:xfrm>
              <a:off x="2410630" y="6461801"/>
              <a:ext cx="1660838" cy="1620000"/>
            </a:xfrm>
            <a:prstGeom prst="rect">
              <a:avLst/>
            </a:prstGeom>
            <a:solidFill>
              <a:srgbClr val="E1E3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Ins="144000" bIns="108000" rtlCol="0" anchor="b"/>
            <a:lstStyle/>
            <a:p>
              <a:r>
                <a:rPr lang="en-US" sz="1600" b="1" dirty="0">
                  <a:solidFill>
                    <a:schemeClr val="accent1"/>
                  </a:solidFill>
                </a:rPr>
                <a:t>1,300</a:t>
              </a:r>
            </a:p>
            <a:p>
              <a:r>
                <a:rPr lang="en-US" sz="1200" dirty="0">
                  <a:solidFill>
                    <a:schemeClr val="accent1"/>
                  </a:solidFill>
                </a:rPr>
                <a:t>employees</a:t>
              </a:r>
              <a:endParaRPr lang="en-US" sz="1400" dirty="0">
                <a:solidFill>
                  <a:schemeClr val="accent1"/>
                </a:solidFill>
              </a:endParaRPr>
            </a:p>
          </p:txBody>
        </p:sp>
        <p:sp>
          <p:nvSpPr>
            <p:cNvPr id="9" name="Rechteck 103">
              <a:extLst>
                <a:ext uri="{FF2B5EF4-FFF2-40B4-BE49-F238E27FC236}">
                  <a16:creationId xmlns:a16="http://schemas.microsoft.com/office/drawing/2014/main" id="{64EBB065-AFE4-318A-3DBD-02AA6BB43D7D}"/>
                </a:ext>
              </a:extLst>
            </p:cNvPr>
            <p:cNvSpPr>
              <a:spLocks/>
            </p:cNvSpPr>
            <p:nvPr/>
          </p:nvSpPr>
          <p:spPr>
            <a:xfrm>
              <a:off x="4278000" y="6461801"/>
              <a:ext cx="1660838" cy="1620000"/>
            </a:xfrm>
            <a:prstGeom prst="rect">
              <a:avLst/>
            </a:prstGeom>
            <a:solidFill>
              <a:srgbClr val="E1E3E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44000" tIns="36000" rIns="144000" bIns="108000" rtlCol="0" anchor="b"/>
            <a:lstStyle/>
            <a:p>
              <a:r>
                <a:rPr lang="en-US" sz="1600" b="1">
                  <a:solidFill>
                    <a:schemeClr val="accent1"/>
                  </a:solidFill>
                </a:rPr>
                <a:t>16</a:t>
              </a:r>
              <a:r>
                <a:rPr lang="en-US" sz="1400" b="1">
                  <a:solidFill>
                    <a:schemeClr val="accent1"/>
                  </a:solidFill>
                </a:rPr>
                <a:t> </a:t>
              </a:r>
              <a:r>
                <a:rPr lang="en-US" sz="1200">
                  <a:solidFill>
                    <a:schemeClr val="accent1"/>
                  </a:solidFill>
                </a:rPr>
                <a:t>locations in</a:t>
              </a:r>
            </a:p>
            <a:p>
              <a:r>
                <a:rPr lang="en-US" sz="1600" b="1">
                  <a:solidFill>
                    <a:schemeClr val="accent1"/>
                  </a:solidFill>
                </a:rPr>
                <a:t>12</a:t>
              </a:r>
              <a:r>
                <a:rPr lang="en-US" sz="1400" b="1">
                  <a:solidFill>
                    <a:schemeClr val="accent1"/>
                  </a:solidFill>
                </a:rPr>
                <a:t> </a:t>
              </a:r>
              <a:r>
                <a:rPr lang="en-US" sz="1200">
                  <a:solidFill>
                    <a:schemeClr val="accent1"/>
                  </a:solidFill>
                </a:rPr>
                <a:t>countries</a:t>
              </a:r>
              <a:endParaRPr lang="en-US" sz="1400">
                <a:solidFill>
                  <a:schemeClr val="accent1"/>
                </a:solidFill>
              </a:endParaRPr>
            </a:p>
          </p:txBody>
        </p:sp>
        <p:cxnSp>
          <p:nvCxnSpPr>
            <p:cNvPr id="10" name="Gerader Verbinder 104">
              <a:extLst>
                <a:ext uri="{FF2B5EF4-FFF2-40B4-BE49-F238E27FC236}">
                  <a16:creationId xmlns:a16="http://schemas.microsoft.com/office/drawing/2014/main" id="{BD2F96C1-3211-2316-FCFD-31DAF5060EEE}"/>
                </a:ext>
              </a:extLst>
            </p:cNvPr>
            <p:cNvCxnSpPr>
              <a:cxnSpLocks/>
            </p:cNvCxnSpPr>
            <p:nvPr/>
          </p:nvCxnSpPr>
          <p:spPr>
            <a:xfrm>
              <a:off x="1798973" y="6500201"/>
              <a:ext cx="405123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Gerader Verbinder 105">
              <a:extLst>
                <a:ext uri="{FF2B5EF4-FFF2-40B4-BE49-F238E27FC236}">
                  <a16:creationId xmlns:a16="http://schemas.microsoft.com/office/drawing/2014/main" id="{56615159-24BF-18A1-EB3E-2DFD32842E6C}"/>
                </a:ext>
              </a:extLst>
            </p:cNvPr>
            <p:cNvCxnSpPr>
              <a:cxnSpLocks/>
            </p:cNvCxnSpPr>
            <p:nvPr/>
          </p:nvCxnSpPr>
          <p:spPr>
            <a:xfrm>
              <a:off x="3666343" y="6500201"/>
              <a:ext cx="405123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Gerader Verbinder 106">
              <a:extLst>
                <a:ext uri="{FF2B5EF4-FFF2-40B4-BE49-F238E27FC236}">
                  <a16:creationId xmlns:a16="http://schemas.microsoft.com/office/drawing/2014/main" id="{4A642BC9-E81A-7ED7-FC85-DFE22F290EF6}"/>
                </a:ext>
              </a:extLst>
            </p:cNvPr>
            <p:cNvCxnSpPr>
              <a:cxnSpLocks/>
            </p:cNvCxnSpPr>
            <p:nvPr/>
          </p:nvCxnSpPr>
          <p:spPr>
            <a:xfrm>
              <a:off x="5533715" y="6500201"/>
              <a:ext cx="405123" cy="0"/>
            </a:xfrm>
            <a:prstGeom prst="line">
              <a:avLst/>
            </a:prstGeom>
            <a:ln w="762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Grafik 40" descr="Geld Silhouette">
              <a:extLst>
                <a:ext uri="{FF2B5EF4-FFF2-40B4-BE49-F238E27FC236}">
                  <a16:creationId xmlns:a16="http://schemas.microsoft.com/office/drawing/2014/main" id="{7B374CCA-A0D4-64F2-C767-4FB480BD9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7564" y="6643755"/>
              <a:ext cx="732232" cy="732232"/>
            </a:xfrm>
            <a:prstGeom prst="rect">
              <a:avLst/>
            </a:prstGeom>
          </p:spPr>
        </p:pic>
        <p:pic>
          <p:nvPicPr>
            <p:cNvPr id="14" name="Grafik 56" descr="Benutzer Silhouette">
              <a:extLst>
                <a:ext uri="{FF2B5EF4-FFF2-40B4-BE49-F238E27FC236}">
                  <a16:creationId xmlns:a16="http://schemas.microsoft.com/office/drawing/2014/main" id="{325A60C4-F5F8-A4BD-B4F0-407F4697264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530938" y="6643755"/>
              <a:ext cx="732232" cy="732232"/>
            </a:xfrm>
            <a:prstGeom prst="rect">
              <a:avLst/>
            </a:prstGeom>
          </p:spPr>
        </p:pic>
        <p:pic>
          <p:nvPicPr>
            <p:cNvPr id="15" name="Grafik 58" descr="Globus Silhouette">
              <a:extLst>
                <a:ext uri="{FF2B5EF4-FFF2-40B4-BE49-F238E27FC236}">
                  <a16:creationId xmlns:a16="http://schemas.microsoft.com/office/drawing/2014/main" id="{2836BA7F-3CB0-01B2-F650-7BC5712605A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4411578" y="6691688"/>
              <a:ext cx="636365" cy="636365"/>
            </a:xfrm>
            <a:prstGeom prst="rect">
              <a:avLst/>
            </a:prstGeom>
          </p:spPr>
        </p:pic>
      </p:grp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3BAE8067-EA67-9C70-085A-17A68470A05F}"/>
              </a:ext>
            </a:extLst>
          </p:cNvPr>
          <p:cNvSpPr txBox="1"/>
          <p:nvPr/>
        </p:nvSpPr>
        <p:spPr>
          <a:xfrm>
            <a:off x="3308403" y="354298"/>
            <a:ext cx="227948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" dirty="0"/>
              <a:t>1</a:t>
            </a:r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CB2FA9C4-D111-5EC0-BC54-BDFE9D3FE025}"/>
              </a:ext>
            </a:extLst>
          </p:cNvPr>
          <p:cNvSpPr>
            <a:spLocks/>
          </p:cNvSpPr>
          <p:nvPr/>
        </p:nvSpPr>
        <p:spPr>
          <a:xfrm>
            <a:off x="547149" y="4527883"/>
            <a:ext cx="1278732" cy="153888"/>
          </a:xfrm>
          <a:prstGeom prst="rect">
            <a:avLst/>
          </a:prstGeom>
          <a:noFill/>
        </p:spPr>
        <p:txBody>
          <a:bodyPr wrap="square" lIns="0" tIns="0" rIns="0" bIns="0" anchor="b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000" b="1" dirty="0">
                <a:latin typeface="Arial" panose="020B0604020202020204" pitchFamily="34" charset="0"/>
              </a:rPr>
              <a:t>1</a:t>
            </a:r>
            <a:r>
              <a:rPr lang="en-US" sz="1000" dirty="0">
                <a:latin typeface="Arial" panose="020B0604020202020204" pitchFamily="34" charset="0"/>
              </a:rPr>
              <a:t> Figures from 2024</a:t>
            </a:r>
          </a:p>
        </p:txBody>
      </p:sp>
      <p:sp>
        <p:nvSpPr>
          <p:cNvPr id="19" name="Inhaltsplatzhalter 10">
            <a:extLst>
              <a:ext uri="{FF2B5EF4-FFF2-40B4-BE49-F238E27FC236}">
                <a16:creationId xmlns:a16="http://schemas.microsoft.com/office/drawing/2014/main" id="{EEBFB498-EB3D-F4D9-D044-BDA7830C34A4}"/>
              </a:ext>
            </a:extLst>
          </p:cNvPr>
          <p:cNvSpPr txBox="1">
            <a:spLocks/>
          </p:cNvSpPr>
          <p:nvPr/>
        </p:nvSpPr>
        <p:spPr>
          <a:xfrm>
            <a:off x="373155" y="3550009"/>
            <a:ext cx="5578142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00000" rtl="0" eaLnBrk="1" latinLnBrk="0" hangingPunct="1">
              <a:lnSpc>
                <a:spcPct val="120000"/>
              </a:lnSpc>
              <a:spcBef>
                <a:spcPts val="1125"/>
              </a:spcBef>
              <a:buClr>
                <a:schemeClr val="accent3"/>
              </a:buClr>
              <a:buFontTx/>
              <a:buNone/>
              <a:defRPr sz="1600" kern="1200">
                <a:solidFill>
                  <a:srgbClr val="525F6B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1400" dirty="0"/>
              <a:t>We provide state-of-the art and custom-engineered solutions </a:t>
            </a:r>
            <a:br>
              <a:rPr lang="en-US" sz="1400" dirty="0"/>
            </a:br>
            <a:r>
              <a:rPr lang="en-US" sz="1400" dirty="0"/>
              <a:t>for key industries, such as chemicals, surface treatment, automotive, power generation, oil &amp; gas and many more.</a:t>
            </a:r>
          </a:p>
        </p:txBody>
      </p:sp>
      <p:sp>
        <p:nvSpPr>
          <p:cNvPr id="20" name="CaixaDeTexto 8">
            <a:extLst>
              <a:ext uri="{FF2B5EF4-FFF2-40B4-BE49-F238E27FC236}">
                <a16:creationId xmlns:a16="http://schemas.microsoft.com/office/drawing/2014/main" id="{1CBDD26D-D158-3853-5CB0-92C58C0D823D}"/>
              </a:ext>
            </a:extLst>
          </p:cNvPr>
          <p:cNvSpPr txBox="1"/>
          <p:nvPr/>
        </p:nvSpPr>
        <p:spPr>
          <a:xfrm>
            <a:off x="7432512" y="196589"/>
            <a:ext cx="1408272" cy="62517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2800" b="1" kern="1200" spc="0" normalizeH="0" baseline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/>
              <a:t>DÜRR CTS </a:t>
            </a:r>
            <a:br>
              <a:rPr lang="pt-BR" sz="2000" dirty="0"/>
            </a:br>
            <a:endParaRPr lang="pt-BR" sz="2000" dirty="0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983452BE-6583-CA8E-28EC-DC66B4E04AD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3079" y="937115"/>
            <a:ext cx="2341566" cy="3302209"/>
          </a:xfrm>
          <a:prstGeom prst="rect">
            <a:avLst/>
          </a:prstGeom>
        </p:spPr>
      </p:pic>
    </p:spTree>
  </p:cSld>
  <p:clrMapOvr>
    <a:overrideClrMapping bg1="lt1" tx1="dk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227B92C0-6B55-3F17-5864-B7B5BC731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>
            <a:extLst>
              <a:ext uri="{FF2B5EF4-FFF2-40B4-BE49-F238E27FC236}">
                <a16:creationId xmlns:a16="http://schemas.microsoft.com/office/drawing/2014/main" id="{05B34FE0-B984-FAE4-DE9E-7110132A689C}"/>
              </a:ext>
            </a:extLst>
          </p:cNvPr>
          <p:cNvSpPr/>
          <p:nvPr/>
        </p:nvSpPr>
        <p:spPr>
          <a:xfrm>
            <a:off x="303216" y="983087"/>
            <a:ext cx="5684317" cy="3486875"/>
          </a:xfrm>
          <a:prstGeom prst="round2DiagRect">
            <a:avLst>
              <a:gd name="adj1" fmla="val 15199"/>
              <a:gd name="adj2" fmla="val 0"/>
            </a:avLst>
          </a:prstGeom>
          <a:noFill/>
          <a:ln w="10375" cap="flat" cmpd="sng">
            <a:solidFill>
              <a:srgbClr val="0950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25" tIns="99525" rIns="99525" bIns="99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22" name="Titel 4">
            <a:extLst>
              <a:ext uri="{FF2B5EF4-FFF2-40B4-BE49-F238E27FC236}">
                <a16:creationId xmlns:a16="http://schemas.microsoft.com/office/drawing/2014/main" id="{E7047A13-41A2-4ED6-818E-D7AAE64822C8}"/>
              </a:ext>
            </a:extLst>
          </p:cNvPr>
          <p:cNvSpPr txBox="1">
            <a:spLocks/>
          </p:cNvSpPr>
          <p:nvPr/>
        </p:nvSpPr>
        <p:spPr>
          <a:xfrm>
            <a:off x="531950" y="306000"/>
            <a:ext cx="6719938" cy="39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2000" b="1" kern="1200" spc="0" normalizeH="0" baseline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ea typeface="+mj-ea"/>
                <a:cs typeface="+mj-c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dirty="0"/>
              <a:t>Global presence – close to our customers</a:t>
            </a:r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CDAE572F-1FB9-7A93-95BF-6822C8850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430" y="1225102"/>
            <a:ext cx="4004925" cy="3002844"/>
          </a:xfrm>
          <a:prstGeom prst="rect">
            <a:avLst/>
          </a:prstGeom>
        </p:spPr>
      </p:pic>
      <p:pic>
        <p:nvPicPr>
          <p:cNvPr id="25" name="Picture 317">
            <a:extLst>
              <a:ext uri="{FF2B5EF4-FFF2-40B4-BE49-F238E27FC236}">
                <a16:creationId xmlns:a16="http://schemas.microsoft.com/office/drawing/2014/main" id="{D57EBFA9-1D96-DEA7-D1A2-C831BE26F8A4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624"/>
          <a:stretch>
            <a:fillRect/>
          </a:stretch>
        </p:blipFill>
        <p:spPr>
          <a:xfrm>
            <a:off x="7409496" y="2917928"/>
            <a:ext cx="1122389" cy="423044"/>
          </a:xfrm>
          <a:prstGeom prst="rect">
            <a:avLst/>
          </a:prstGeom>
          <a:effectLst/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07BA4F06-F1D2-C5F9-F217-462A3228F866}"/>
              </a:ext>
            </a:extLst>
          </p:cNvPr>
          <p:cNvPicPr>
            <a:picLocks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51" b="1397"/>
          <a:stretch>
            <a:fillRect/>
          </a:stretch>
        </p:blipFill>
        <p:spPr>
          <a:xfrm>
            <a:off x="6197602" y="1691350"/>
            <a:ext cx="1122389" cy="423044"/>
          </a:xfrm>
          <a:prstGeom prst="rect">
            <a:avLst/>
          </a:prstGeom>
          <a:effectLst/>
        </p:spPr>
      </p:pic>
      <p:sp>
        <p:nvSpPr>
          <p:cNvPr id="27" name="Rectangle 6">
            <a:extLst>
              <a:ext uri="{FF2B5EF4-FFF2-40B4-BE49-F238E27FC236}">
                <a16:creationId xmlns:a16="http://schemas.microsoft.com/office/drawing/2014/main" id="{C293AD58-2C64-870F-35C5-FA0214E6D723}"/>
              </a:ext>
            </a:extLst>
          </p:cNvPr>
          <p:cNvSpPr>
            <a:spLocks/>
          </p:cNvSpPr>
          <p:nvPr/>
        </p:nvSpPr>
        <p:spPr>
          <a:xfrm>
            <a:off x="6197602" y="1986725"/>
            <a:ext cx="1122389" cy="127668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b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</a:rPr>
              <a:t>Shanghai, China</a:t>
            </a:r>
          </a:p>
        </p:txBody>
      </p:sp>
      <p:pic>
        <p:nvPicPr>
          <p:cNvPr id="28" name="Picture 10">
            <a:extLst>
              <a:ext uri="{FF2B5EF4-FFF2-40B4-BE49-F238E27FC236}">
                <a16:creationId xmlns:a16="http://schemas.microsoft.com/office/drawing/2014/main" id="{CE9A8F5A-4EC3-9CDE-6C5C-9DD44A93518B}"/>
              </a:ext>
            </a:extLst>
          </p:cNvPr>
          <p:cNvPicPr>
            <a:picLocks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311" b="7311"/>
          <a:stretch>
            <a:fillRect/>
          </a:stretch>
        </p:blipFill>
        <p:spPr>
          <a:xfrm>
            <a:off x="7412012" y="1691350"/>
            <a:ext cx="1122389" cy="423044"/>
          </a:xfrm>
          <a:prstGeom prst="rect">
            <a:avLst/>
          </a:prstGeom>
          <a:effectLst/>
        </p:spPr>
      </p:pic>
      <p:sp>
        <p:nvSpPr>
          <p:cNvPr id="29" name="Rectangle 11">
            <a:extLst>
              <a:ext uri="{FF2B5EF4-FFF2-40B4-BE49-F238E27FC236}">
                <a16:creationId xmlns:a16="http://schemas.microsoft.com/office/drawing/2014/main" id="{43C95C28-DBE0-F388-956B-6C670E164182}"/>
              </a:ext>
            </a:extLst>
          </p:cNvPr>
          <p:cNvSpPr>
            <a:spLocks/>
          </p:cNvSpPr>
          <p:nvPr/>
        </p:nvSpPr>
        <p:spPr>
          <a:xfrm>
            <a:off x="7412012" y="1986725"/>
            <a:ext cx="1122389" cy="127668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b" anchorCtr="0">
            <a:spAutoFit/>
          </a:bodyPr>
          <a:lstStyle/>
          <a:p>
            <a:r>
              <a:rPr lang="en-US" sz="800" b="1">
                <a:solidFill>
                  <a:schemeClr val="bg1"/>
                </a:solidFill>
              </a:rPr>
              <a:t>Pune, India</a:t>
            </a:r>
          </a:p>
        </p:txBody>
      </p:sp>
      <p:pic>
        <p:nvPicPr>
          <p:cNvPr id="30" name="Picture 204">
            <a:extLst>
              <a:ext uri="{FF2B5EF4-FFF2-40B4-BE49-F238E27FC236}">
                <a16:creationId xmlns:a16="http://schemas.microsoft.com/office/drawing/2014/main" id="{010B784F-B0AB-51DA-1324-EEA582CE6EF0}"/>
              </a:ext>
            </a:extLst>
          </p:cNvPr>
          <p:cNvPicPr>
            <a:picLocks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624"/>
          <a:stretch>
            <a:fillRect/>
          </a:stretch>
        </p:blipFill>
        <p:spPr>
          <a:xfrm>
            <a:off x="6197602" y="1221362"/>
            <a:ext cx="1122389" cy="423044"/>
          </a:xfrm>
          <a:prstGeom prst="rect">
            <a:avLst/>
          </a:prstGeom>
          <a:effectLst/>
        </p:spPr>
      </p:pic>
      <p:sp>
        <p:nvSpPr>
          <p:cNvPr id="31" name="Rectangle 205">
            <a:extLst>
              <a:ext uri="{FF2B5EF4-FFF2-40B4-BE49-F238E27FC236}">
                <a16:creationId xmlns:a16="http://schemas.microsoft.com/office/drawing/2014/main" id="{CB640737-A3CC-31E4-BD2A-62543EFA93C8}"/>
              </a:ext>
            </a:extLst>
          </p:cNvPr>
          <p:cNvSpPr>
            <a:spLocks/>
          </p:cNvSpPr>
          <p:nvPr/>
        </p:nvSpPr>
        <p:spPr>
          <a:xfrm>
            <a:off x="6197602" y="1526771"/>
            <a:ext cx="1122389" cy="117635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b" anchorCtr="0">
            <a:spAutoFit/>
          </a:bodyPr>
          <a:lstStyle/>
          <a:p>
            <a:r>
              <a:rPr lang="en-US" sz="700" b="1">
                <a:solidFill>
                  <a:schemeClr val="bg1"/>
                </a:solidFill>
              </a:rPr>
              <a:t>De Pere, WI, USA</a:t>
            </a:r>
          </a:p>
        </p:txBody>
      </p:sp>
      <p:pic>
        <p:nvPicPr>
          <p:cNvPr id="32" name="Picture Placeholder 12">
            <a:extLst>
              <a:ext uri="{FF2B5EF4-FFF2-40B4-BE49-F238E27FC236}">
                <a16:creationId xmlns:a16="http://schemas.microsoft.com/office/drawing/2014/main" id="{CFFF9D47-D232-CBAC-C42B-976A52316BB8}"/>
              </a:ext>
            </a:extLst>
          </p:cNvPr>
          <p:cNvPicPr>
            <a:picLocks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603" b="8603"/>
          <a:stretch>
            <a:fillRect/>
          </a:stretch>
        </p:blipFill>
        <p:spPr bwMode="auto">
          <a:xfrm>
            <a:off x="7412012" y="1221362"/>
            <a:ext cx="1122389" cy="423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209">
            <a:extLst>
              <a:ext uri="{FF2B5EF4-FFF2-40B4-BE49-F238E27FC236}">
                <a16:creationId xmlns:a16="http://schemas.microsoft.com/office/drawing/2014/main" id="{F7A0F464-99DF-EB5E-D4A6-F8907464876E}"/>
              </a:ext>
            </a:extLst>
          </p:cNvPr>
          <p:cNvSpPr>
            <a:spLocks/>
          </p:cNvSpPr>
          <p:nvPr/>
        </p:nvSpPr>
        <p:spPr>
          <a:xfrm>
            <a:off x="7412012" y="1526771"/>
            <a:ext cx="1122389" cy="117635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b" anchorCtr="0">
            <a:spAutoFit/>
          </a:bodyPr>
          <a:lstStyle/>
          <a:p>
            <a:r>
              <a:rPr lang="en-US" sz="700" b="1">
                <a:solidFill>
                  <a:schemeClr val="bg1"/>
                </a:solidFill>
              </a:rPr>
              <a:t>San Luis Potosi, MX</a:t>
            </a:r>
            <a:endParaRPr lang="en-US" sz="700" b="1" baseline="30000">
              <a:solidFill>
                <a:schemeClr val="bg1"/>
              </a:solidFill>
            </a:endParaRPr>
          </a:p>
        </p:txBody>
      </p:sp>
      <p:sp>
        <p:nvSpPr>
          <p:cNvPr id="34" name="Rectangle 211">
            <a:extLst>
              <a:ext uri="{FF2B5EF4-FFF2-40B4-BE49-F238E27FC236}">
                <a16:creationId xmlns:a16="http://schemas.microsoft.com/office/drawing/2014/main" id="{11B6135A-CBD3-EACB-6C0D-A932996B0F08}"/>
              </a:ext>
            </a:extLst>
          </p:cNvPr>
          <p:cNvSpPr>
            <a:spLocks/>
          </p:cNvSpPr>
          <p:nvPr/>
        </p:nvSpPr>
        <p:spPr>
          <a:xfrm>
            <a:off x="6197251" y="945411"/>
            <a:ext cx="2334634" cy="16053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Manufacturing facilities</a:t>
            </a:r>
          </a:p>
        </p:txBody>
      </p:sp>
      <p:sp>
        <p:nvSpPr>
          <p:cNvPr id="35" name="Rectangle 213">
            <a:extLst>
              <a:ext uri="{FF2B5EF4-FFF2-40B4-BE49-F238E27FC236}">
                <a16:creationId xmlns:a16="http://schemas.microsoft.com/office/drawing/2014/main" id="{78FB47AF-200A-7999-80C6-BF39C661CA53}"/>
              </a:ext>
            </a:extLst>
          </p:cNvPr>
          <p:cNvSpPr>
            <a:spLocks/>
          </p:cNvSpPr>
          <p:nvPr/>
        </p:nvSpPr>
        <p:spPr>
          <a:xfrm>
            <a:off x="6652768" y="2191759"/>
            <a:ext cx="1881633" cy="553998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b="1" dirty="0">
                <a:solidFill>
                  <a:schemeClr val="accent2"/>
                </a:solidFill>
                <a:latin typeface="+mj-lt"/>
              </a:rPr>
              <a:t>&gt;45,000</a:t>
            </a:r>
            <a:br>
              <a:rPr lang="en-US" sz="1200" b="1" dirty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en-US" sz="1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Sqm of dedicated </a:t>
            </a:r>
            <a:br>
              <a:rPr lang="en-US" sz="1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</a:br>
            <a:r>
              <a:rPr lang="en-US" sz="10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manufacturing floorspace</a:t>
            </a:r>
          </a:p>
        </p:txBody>
      </p:sp>
      <p:sp>
        <p:nvSpPr>
          <p:cNvPr id="36" name="Rectangle 215">
            <a:extLst>
              <a:ext uri="{FF2B5EF4-FFF2-40B4-BE49-F238E27FC236}">
                <a16:creationId xmlns:a16="http://schemas.microsoft.com/office/drawing/2014/main" id="{B76FBFD8-71FD-4881-841C-989E44F1CCD1}"/>
              </a:ext>
            </a:extLst>
          </p:cNvPr>
          <p:cNvSpPr>
            <a:spLocks/>
          </p:cNvSpPr>
          <p:nvPr/>
        </p:nvSpPr>
        <p:spPr>
          <a:xfrm>
            <a:off x="6197602" y="2710451"/>
            <a:ext cx="2334634" cy="160533"/>
          </a:xfrm>
          <a:prstGeom prst="rect">
            <a:avLst/>
          </a:prstGeom>
          <a:noFill/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>
            <a:spAutoFit/>
          </a:bodyPr>
          <a:lstStyle/>
          <a:p>
            <a:r>
              <a:rPr lang="en-US" sz="1600" b="1" dirty="0">
                <a:solidFill>
                  <a:schemeClr val="accent1"/>
                </a:solidFill>
              </a:rPr>
              <a:t>R&amp;D centers</a:t>
            </a:r>
          </a:p>
        </p:txBody>
      </p:sp>
      <p:sp>
        <p:nvSpPr>
          <p:cNvPr id="37" name="Rectangle 216">
            <a:extLst>
              <a:ext uri="{FF2B5EF4-FFF2-40B4-BE49-F238E27FC236}">
                <a16:creationId xmlns:a16="http://schemas.microsoft.com/office/drawing/2014/main" id="{7537E95D-B695-02EA-0495-261C0A1F53FB}"/>
              </a:ext>
            </a:extLst>
          </p:cNvPr>
          <p:cNvSpPr>
            <a:spLocks/>
          </p:cNvSpPr>
          <p:nvPr/>
        </p:nvSpPr>
        <p:spPr>
          <a:xfrm>
            <a:off x="6652768" y="3511327"/>
            <a:ext cx="1881633" cy="240800"/>
          </a:xfrm>
          <a:prstGeom prst="rect">
            <a:avLst/>
          </a:prstGeom>
          <a:noFill/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 anchorCtr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  <a:latin typeface="+mj-lt"/>
              </a:rPr>
              <a:t>Dedicated R&amp;D experts, focused on new product opportunities</a:t>
            </a:r>
          </a:p>
        </p:txBody>
      </p:sp>
      <p:pic>
        <p:nvPicPr>
          <p:cNvPr id="38" name="Picture 228">
            <a:extLst>
              <a:ext uri="{FF2B5EF4-FFF2-40B4-BE49-F238E27FC236}">
                <a16:creationId xmlns:a16="http://schemas.microsoft.com/office/drawing/2014/main" id="{0C107790-A898-73E1-40AA-52CEA1F8FFF2}"/>
              </a:ext>
            </a:extLst>
          </p:cNvPr>
          <p:cNvPicPr>
            <a:picLocks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497" b="8497"/>
          <a:stretch>
            <a:fillRect/>
          </a:stretch>
        </p:blipFill>
        <p:spPr>
          <a:xfrm>
            <a:off x="6197602" y="2917928"/>
            <a:ext cx="1122389" cy="423044"/>
          </a:xfrm>
          <a:prstGeom prst="rect">
            <a:avLst/>
          </a:prstGeom>
          <a:effectLst/>
        </p:spPr>
      </p:pic>
      <p:sp>
        <p:nvSpPr>
          <p:cNvPr id="39" name="Rectangle 229">
            <a:extLst>
              <a:ext uri="{FF2B5EF4-FFF2-40B4-BE49-F238E27FC236}">
                <a16:creationId xmlns:a16="http://schemas.microsoft.com/office/drawing/2014/main" id="{89B304B8-C723-86B6-A217-1E460EFAFAE8}"/>
              </a:ext>
            </a:extLst>
          </p:cNvPr>
          <p:cNvSpPr>
            <a:spLocks noChangeAspect="1"/>
          </p:cNvSpPr>
          <p:nvPr/>
        </p:nvSpPr>
        <p:spPr>
          <a:xfrm>
            <a:off x="6197602" y="3223336"/>
            <a:ext cx="1122389" cy="117635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b" anchorCtr="0">
            <a:spAutoFit/>
          </a:bodyPr>
          <a:lstStyle/>
          <a:p>
            <a:r>
              <a:rPr lang="en-US" sz="700" b="1">
                <a:solidFill>
                  <a:schemeClr val="bg1"/>
                </a:solidFill>
              </a:rPr>
              <a:t>Bietigheim, Germany</a:t>
            </a:r>
          </a:p>
        </p:txBody>
      </p:sp>
      <p:sp>
        <p:nvSpPr>
          <p:cNvPr id="40" name="Rectangle 223">
            <a:extLst>
              <a:ext uri="{FF2B5EF4-FFF2-40B4-BE49-F238E27FC236}">
                <a16:creationId xmlns:a16="http://schemas.microsoft.com/office/drawing/2014/main" id="{0686A786-390F-458A-1CBB-B4C80397EFBD}"/>
              </a:ext>
            </a:extLst>
          </p:cNvPr>
          <p:cNvSpPr>
            <a:spLocks/>
          </p:cNvSpPr>
          <p:nvPr/>
        </p:nvSpPr>
        <p:spPr>
          <a:xfrm>
            <a:off x="7409496" y="3223336"/>
            <a:ext cx="1122389" cy="117635"/>
          </a:xfrm>
          <a:prstGeom prst="rect">
            <a:avLst/>
          </a:prstGeom>
          <a:solidFill>
            <a:schemeClr val="accent1"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b" anchorCtr="0">
            <a:spAutoFit/>
          </a:bodyPr>
          <a:lstStyle/>
          <a:p>
            <a:r>
              <a:rPr lang="en-US" sz="700" b="1">
                <a:solidFill>
                  <a:schemeClr val="bg1"/>
                </a:solidFill>
              </a:rPr>
              <a:t>De Pere, WI, USA</a:t>
            </a:r>
          </a:p>
        </p:txBody>
      </p:sp>
      <p:pic>
        <p:nvPicPr>
          <p:cNvPr id="42" name="Picture 9">
            <a:extLst>
              <a:ext uri="{FF2B5EF4-FFF2-40B4-BE49-F238E27FC236}">
                <a16:creationId xmlns:a16="http://schemas.microsoft.com/office/drawing/2014/main" id="{6A8B11F8-F526-F19B-8A45-35F7F864B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2757" y="3213303"/>
            <a:ext cx="247234" cy="127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http://www.nationalflaggen.de/media/flags/flagge-mexiko.gif">
            <a:extLst>
              <a:ext uri="{FF2B5EF4-FFF2-40B4-BE49-F238E27FC236}">
                <a16:creationId xmlns:a16="http://schemas.microsoft.com/office/drawing/2014/main" id="{30AEA4AB-C04C-CD6E-2796-95AB2D90F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7167" y="1516737"/>
            <a:ext cx="247234" cy="12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5">
            <a:extLst>
              <a:ext uri="{FF2B5EF4-FFF2-40B4-BE49-F238E27FC236}">
                <a16:creationId xmlns:a16="http://schemas.microsoft.com/office/drawing/2014/main" id="{AB7DAE32-C134-1957-A476-DE9FB95C82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7167" y="1986725"/>
            <a:ext cx="247234" cy="127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2">
            <a:extLst>
              <a:ext uri="{FF2B5EF4-FFF2-40B4-BE49-F238E27FC236}">
                <a16:creationId xmlns:a16="http://schemas.microsoft.com/office/drawing/2014/main" id="{2AC114B1-7E51-C0ED-A60A-DC045B5B51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105" r="11870" b="1105"/>
          <a:stretch>
            <a:fillRect/>
          </a:stretch>
        </p:blipFill>
        <p:spPr bwMode="auto">
          <a:xfrm>
            <a:off x="7072757" y="1986725"/>
            <a:ext cx="247234" cy="127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4" descr="http://www.nationalflaggen.de/media/flags/flagge-vereinigte-staaten-von-amerika-usa.gif">
            <a:extLst>
              <a:ext uri="{FF2B5EF4-FFF2-40B4-BE49-F238E27FC236}">
                <a16:creationId xmlns:a16="http://schemas.microsoft.com/office/drawing/2014/main" id="{5FF86171-4BC0-BEB1-337B-73D068027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72757" y="1516737"/>
            <a:ext cx="247234" cy="12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7" name="Graphic 278" descr="Group of men outline">
            <a:extLst>
              <a:ext uri="{FF2B5EF4-FFF2-40B4-BE49-F238E27FC236}">
                <a16:creationId xmlns:a16="http://schemas.microsoft.com/office/drawing/2014/main" id="{FA3210E0-0552-EE55-ECAA-3B8523CAC441}"/>
              </a:ext>
            </a:extLst>
          </p:cNvPr>
          <p:cNvGrpSpPr>
            <a:grpSpLocks noChangeAspect="1"/>
          </p:cNvGrpSpPr>
          <p:nvPr/>
        </p:nvGrpSpPr>
        <p:grpSpPr>
          <a:xfrm>
            <a:off x="6197601" y="3486528"/>
            <a:ext cx="353257" cy="251109"/>
            <a:chOff x="9029655" y="3409611"/>
            <a:chExt cx="482486" cy="448212"/>
          </a:xfrm>
          <a:solidFill>
            <a:schemeClr val="accent1"/>
          </a:solidFill>
        </p:grpSpPr>
        <p:sp>
          <p:nvSpPr>
            <p:cNvPr id="48" name="Free-form: Shape 308">
              <a:extLst>
                <a:ext uri="{FF2B5EF4-FFF2-40B4-BE49-F238E27FC236}">
                  <a16:creationId xmlns:a16="http://schemas.microsoft.com/office/drawing/2014/main" id="{9DE4804D-EA52-D9BE-8B96-A5398AF35723}"/>
                </a:ext>
              </a:extLst>
            </p:cNvPr>
            <p:cNvSpPr/>
            <p:nvPr/>
          </p:nvSpPr>
          <p:spPr>
            <a:xfrm>
              <a:off x="9074805" y="3560765"/>
              <a:ext cx="89648" cy="297058"/>
            </a:xfrm>
            <a:custGeom>
              <a:avLst/>
              <a:gdLst>
                <a:gd name="connsiteX0" fmla="*/ 84045 w 89648"/>
                <a:gd name="connsiteY0" fmla="*/ 0 h 297058"/>
                <a:gd name="connsiteX1" fmla="*/ 78443 w 89648"/>
                <a:gd name="connsiteY1" fmla="*/ 5603 h 297058"/>
                <a:gd name="connsiteX2" fmla="*/ 78381 w 89648"/>
                <a:gd name="connsiteY2" fmla="*/ 285853 h 297058"/>
                <a:gd name="connsiteX3" fmla="*/ 50424 w 89648"/>
                <a:gd name="connsiteY3" fmla="*/ 285853 h 297058"/>
                <a:gd name="connsiteX4" fmla="*/ 50424 w 89648"/>
                <a:gd name="connsiteY4" fmla="*/ 128979 h 297058"/>
                <a:gd name="connsiteX5" fmla="*/ 39219 w 89648"/>
                <a:gd name="connsiteY5" fmla="*/ 128979 h 297058"/>
                <a:gd name="connsiteX6" fmla="*/ 39219 w 89648"/>
                <a:gd name="connsiteY6" fmla="*/ 285853 h 297058"/>
                <a:gd name="connsiteX7" fmla="*/ 11205 w 89648"/>
                <a:gd name="connsiteY7" fmla="*/ 285853 h 297058"/>
                <a:gd name="connsiteX8" fmla="*/ 11205 w 89648"/>
                <a:gd name="connsiteY8" fmla="*/ 5603 h 297058"/>
                <a:gd name="connsiteX9" fmla="*/ 5603 w 89648"/>
                <a:gd name="connsiteY9" fmla="*/ 0 h 297058"/>
                <a:gd name="connsiteX10" fmla="*/ 0 w 89648"/>
                <a:gd name="connsiteY10" fmla="*/ 5603 h 297058"/>
                <a:gd name="connsiteX11" fmla="*/ 0 w 89648"/>
                <a:gd name="connsiteY11" fmla="*/ 297058 h 297058"/>
                <a:gd name="connsiteX12" fmla="*/ 89586 w 89648"/>
                <a:gd name="connsiteY12" fmla="*/ 297058 h 297058"/>
                <a:gd name="connsiteX13" fmla="*/ 89648 w 89648"/>
                <a:gd name="connsiteY13" fmla="*/ 5603 h 297058"/>
                <a:gd name="connsiteX14" fmla="*/ 84045 w 89648"/>
                <a:gd name="connsiteY14" fmla="*/ 0 h 29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648" h="297058">
                  <a:moveTo>
                    <a:pt x="84045" y="0"/>
                  </a:moveTo>
                  <a:cubicBezTo>
                    <a:pt x="80951" y="0"/>
                    <a:pt x="78443" y="2508"/>
                    <a:pt x="78443" y="5603"/>
                  </a:cubicBezTo>
                  <a:lnTo>
                    <a:pt x="78381" y="285853"/>
                  </a:lnTo>
                  <a:lnTo>
                    <a:pt x="50424" y="285853"/>
                  </a:lnTo>
                  <a:lnTo>
                    <a:pt x="50424" y="128979"/>
                  </a:lnTo>
                  <a:lnTo>
                    <a:pt x="39219" y="128979"/>
                  </a:lnTo>
                  <a:lnTo>
                    <a:pt x="39219" y="285853"/>
                  </a:lnTo>
                  <a:lnTo>
                    <a:pt x="11205" y="285853"/>
                  </a:lnTo>
                  <a:lnTo>
                    <a:pt x="11205" y="5603"/>
                  </a:lnTo>
                  <a:cubicBezTo>
                    <a:pt x="11205" y="2508"/>
                    <a:pt x="8697" y="0"/>
                    <a:pt x="5603" y="0"/>
                  </a:cubicBezTo>
                  <a:cubicBezTo>
                    <a:pt x="2508" y="0"/>
                    <a:pt x="0" y="2508"/>
                    <a:pt x="0" y="5603"/>
                  </a:cubicBezTo>
                  <a:lnTo>
                    <a:pt x="0" y="297058"/>
                  </a:lnTo>
                  <a:lnTo>
                    <a:pt x="89586" y="297058"/>
                  </a:lnTo>
                  <a:lnTo>
                    <a:pt x="89648" y="5603"/>
                  </a:lnTo>
                  <a:cubicBezTo>
                    <a:pt x="89648" y="2508"/>
                    <a:pt x="87140" y="0"/>
                    <a:pt x="84045" y="0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-form: Shape 309">
              <a:extLst>
                <a:ext uri="{FF2B5EF4-FFF2-40B4-BE49-F238E27FC236}">
                  <a16:creationId xmlns:a16="http://schemas.microsoft.com/office/drawing/2014/main" id="{2836951B-C11F-696B-21C3-610D9865E46F}"/>
                </a:ext>
              </a:extLst>
            </p:cNvPr>
            <p:cNvSpPr/>
            <p:nvPr/>
          </p:nvSpPr>
          <p:spPr>
            <a:xfrm>
              <a:off x="9080408" y="3409611"/>
              <a:ext cx="78437" cy="78437"/>
            </a:xfrm>
            <a:custGeom>
              <a:avLst/>
              <a:gdLst>
                <a:gd name="connsiteX0" fmla="*/ 39219 w 78437"/>
                <a:gd name="connsiteY0" fmla="*/ 78437 h 78437"/>
                <a:gd name="connsiteX1" fmla="*/ 78437 w 78437"/>
                <a:gd name="connsiteY1" fmla="*/ 39219 h 78437"/>
                <a:gd name="connsiteX2" fmla="*/ 39219 w 78437"/>
                <a:gd name="connsiteY2" fmla="*/ 0 h 78437"/>
                <a:gd name="connsiteX3" fmla="*/ 0 w 78437"/>
                <a:gd name="connsiteY3" fmla="*/ 39219 h 78437"/>
                <a:gd name="connsiteX4" fmla="*/ 39219 w 78437"/>
                <a:gd name="connsiteY4" fmla="*/ 78437 h 78437"/>
                <a:gd name="connsiteX5" fmla="*/ 39219 w 78437"/>
                <a:gd name="connsiteY5" fmla="*/ 11205 h 78437"/>
                <a:gd name="connsiteX6" fmla="*/ 67232 w 78437"/>
                <a:gd name="connsiteY6" fmla="*/ 39219 h 78437"/>
                <a:gd name="connsiteX7" fmla="*/ 39219 w 78437"/>
                <a:gd name="connsiteY7" fmla="*/ 67232 h 78437"/>
                <a:gd name="connsiteX8" fmla="*/ 11205 w 78437"/>
                <a:gd name="connsiteY8" fmla="*/ 39219 h 78437"/>
                <a:gd name="connsiteX9" fmla="*/ 39219 w 78437"/>
                <a:gd name="connsiteY9" fmla="*/ 11205 h 7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437" h="78437">
                  <a:moveTo>
                    <a:pt x="39219" y="78437"/>
                  </a:moveTo>
                  <a:cubicBezTo>
                    <a:pt x="60878" y="78437"/>
                    <a:pt x="78437" y="60878"/>
                    <a:pt x="78437" y="39219"/>
                  </a:cubicBezTo>
                  <a:cubicBezTo>
                    <a:pt x="78437" y="17559"/>
                    <a:pt x="60878" y="0"/>
                    <a:pt x="39219" y="0"/>
                  </a:cubicBezTo>
                  <a:cubicBezTo>
                    <a:pt x="17559" y="0"/>
                    <a:pt x="0" y="17559"/>
                    <a:pt x="0" y="39219"/>
                  </a:cubicBezTo>
                  <a:cubicBezTo>
                    <a:pt x="25" y="60868"/>
                    <a:pt x="17569" y="78413"/>
                    <a:pt x="39219" y="78437"/>
                  </a:cubicBezTo>
                  <a:close/>
                  <a:moveTo>
                    <a:pt x="39219" y="11205"/>
                  </a:moveTo>
                  <a:cubicBezTo>
                    <a:pt x="54690" y="11205"/>
                    <a:pt x="67232" y="23747"/>
                    <a:pt x="67232" y="39219"/>
                  </a:cubicBezTo>
                  <a:cubicBezTo>
                    <a:pt x="67232" y="54690"/>
                    <a:pt x="54690" y="67232"/>
                    <a:pt x="39219" y="67232"/>
                  </a:cubicBezTo>
                  <a:cubicBezTo>
                    <a:pt x="23747" y="67232"/>
                    <a:pt x="11205" y="54690"/>
                    <a:pt x="11205" y="39219"/>
                  </a:cubicBezTo>
                  <a:cubicBezTo>
                    <a:pt x="11224" y="23755"/>
                    <a:pt x="23755" y="11224"/>
                    <a:pt x="39219" y="11205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-form: Shape 310">
              <a:extLst>
                <a:ext uri="{FF2B5EF4-FFF2-40B4-BE49-F238E27FC236}">
                  <a16:creationId xmlns:a16="http://schemas.microsoft.com/office/drawing/2014/main" id="{B4058963-0F2D-4482-F5BF-BA415483C1F2}"/>
                </a:ext>
              </a:extLst>
            </p:cNvPr>
            <p:cNvSpPr/>
            <p:nvPr/>
          </p:nvSpPr>
          <p:spPr>
            <a:xfrm>
              <a:off x="9377349" y="3560765"/>
              <a:ext cx="89648" cy="297058"/>
            </a:xfrm>
            <a:custGeom>
              <a:avLst/>
              <a:gdLst>
                <a:gd name="connsiteX0" fmla="*/ 84045 w 89648"/>
                <a:gd name="connsiteY0" fmla="*/ 0 h 297058"/>
                <a:gd name="connsiteX1" fmla="*/ 78443 w 89648"/>
                <a:gd name="connsiteY1" fmla="*/ 5603 h 297058"/>
                <a:gd name="connsiteX2" fmla="*/ 78381 w 89648"/>
                <a:gd name="connsiteY2" fmla="*/ 285853 h 297058"/>
                <a:gd name="connsiteX3" fmla="*/ 50424 w 89648"/>
                <a:gd name="connsiteY3" fmla="*/ 285853 h 297058"/>
                <a:gd name="connsiteX4" fmla="*/ 50424 w 89648"/>
                <a:gd name="connsiteY4" fmla="*/ 128979 h 297058"/>
                <a:gd name="connsiteX5" fmla="*/ 39219 w 89648"/>
                <a:gd name="connsiteY5" fmla="*/ 128979 h 297058"/>
                <a:gd name="connsiteX6" fmla="*/ 39219 w 89648"/>
                <a:gd name="connsiteY6" fmla="*/ 285853 h 297058"/>
                <a:gd name="connsiteX7" fmla="*/ 11205 w 89648"/>
                <a:gd name="connsiteY7" fmla="*/ 285853 h 297058"/>
                <a:gd name="connsiteX8" fmla="*/ 11205 w 89648"/>
                <a:gd name="connsiteY8" fmla="*/ 5603 h 297058"/>
                <a:gd name="connsiteX9" fmla="*/ 5603 w 89648"/>
                <a:gd name="connsiteY9" fmla="*/ 0 h 297058"/>
                <a:gd name="connsiteX10" fmla="*/ 0 w 89648"/>
                <a:gd name="connsiteY10" fmla="*/ 5603 h 297058"/>
                <a:gd name="connsiteX11" fmla="*/ 0 w 89648"/>
                <a:gd name="connsiteY11" fmla="*/ 297058 h 297058"/>
                <a:gd name="connsiteX12" fmla="*/ 89586 w 89648"/>
                <a:gd name="connsiteY12" fmla="*/ 297058 h 297058"/>
                <a:gd name="connsiteX13" fmla="*/ 89648 w 89648"/>
                <a:gd name="connsiteY13" fmla="*/ 5603 h 297058"/>
                <a:gd name="connsiteX14" fmla="*/ 84045 w 89648"/>
                <a:gd name="connsiteY14" fmla="*/ 0 h 29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648" h="297058">
                  <a:moveTo>
                    <a:pt x="84045" y="0"/>
                  </a:moveTo>
                  <a:cubicBezTo>
                    <a:pt x="80951" y="0"/>
                    <a:pt x="78443" y="2508"/>
                    <a:pt x="78443" y="5603"/>
                  </a:cubicBezTo>
                  <a:lnTo>
                    <a:pt x="78381" y="285853"/>
                  </a:lnTo>
                  <a:lnTo>
                    <a:pt x="50424" y="285853"/>
                  </a:lnTo>
                  <a:lnTo>
                    <a:pt x="50424" y="128979"/>
                  </a:lnTo>
                  <a:lnTo>
                    <a:pt x="39219" y="128979"/>
                  </a:lnTo>
                  <a:lnTo>
                    <a:pt x="39219" y="285853"/>
                  </a:lnTo>
                  <a:lnTo>
                    <a:pt x="11205" y="285853"/>
                  </a:lnTo>
                  <a:lnTo>
                    <a:pt x="11205" y="5603"/>
                  </a:lnTo>
                  <a:cubicBezTo>
                    <a:pt x="11205" y="2508"/>
                    <a:pt x="8697" y="0"/>
                    <a:pt x="5603" y="0"/>
                  </a:cubicBezTo>
                  <a:cubicBezTo>
                    <a:pt x="2508" y="0"/>
                    <a:pt x="0" y="2508"/>
                    <a:pt x="0" y="5603"/>
                  </a:cubicBezTo>
                  <a:lnTo>
                    <a:pt x="0" y="297058"/>
                  </a:lnTo>
                  <a:lnTo>
                    <a:pt x="89586" y="297058"/>
                  </a:lnTo>
                  <a:lnTo>
                    <a:pt x="89648" y="5603"/>
                  </a:lnTo>
                  <a:cubicBezTo>
                    <a:pt x="89648" y="2508"/>
                    <a:pt x="87140" y="0"/>
                    <a:pt x="84045" y="0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-form: Shape 311">
              <a:extLst>
                <a:ext uri="{FF2B5EF4-FFF2-40B4-BE49-F238E27FC236}">
                  <a16:creationId xmlns:a16="http://schemas.microsoft.com/office/drawing/2014/main" id="{859DF1D4-761A-E1E7-E143-4E1EFAE80214}"/>
                </a:ext>
              </a:extLst>
            </p:cNvPr>
            <p:cNvSpPr/>
            <p:nvPr/>
          </p:nvSpPr>
          <p:spPr>
            <a:xfrm>
              <a:off x="9382951" y="3409611"/>
              <a:ext cx="78437" cy="78437"/>
            </a:xfrm>
            <a:custGeom>
              <a:avLst/>
              <a:gdLst>
                <a:gd name="connsiteX0" fmla="*/ 39219 w 78437"/>
                <a:gd name="connsiteY0" fmla="*/ 78437 h 78437"/>
                <a:gd name="connsiteX1" fmla="*/ 78437 w 78437"/>
                <a:gd name="connsiteY1" fmla="*/ 39219 h 78437"/>
                <a:gd name="connsiteX2" fmla="*/ 39219 w 78437"/>
                <a:gd name="connsiteY2" fmla="*/ 0 h 78437"/>
                <a:gd name="connsiteX3" fmla="*/ 0 w 78437"/>
                <a:gd name="connsiteY3" fmla="*/ 39219 h 78437"/>
                <a:gd name="connsiteX4" fmla="*/ 39219 w 78437"/>
                <a:gd name="connsiteY4" fmla="*/ 78437 h 78437"/>
                <a:gd name="connsiteX5" fmla="*/ 39219 w 78437"/>
                <a:gd name="connsiteY5" fmla="*/ 11205 h 78437"/>
                <a:gd name="connsiteX6" fmla="*/ 67232 w 78437"/>
                <a:gd name="connsiteY6" fmla="*/ 39219 h 78437"/>
                <a:gd name="connsiteX7" fmla="*/ 39219 w 78437"/>
                <a:gd name="connsiteY7" fmla="*/ 67232 h 78437"/>
                <a:gd name="connsiteX8" fmla="*/ 11205 w 78437"/>
                <a:gd name="connsiteY8" fmla="*/ 39219 h 78437"/>
                <a:gd name="connsiteX9" fmla="*/ 39219 w 78437"/>
                <a:gd name="connsiteY9" fmla="*/ 11205 h 7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437" h="78437">
                  <a:moveTo>
                    <a:pt x="39219" y="78437"/>
                  </a:moveTo>
                  <a:cubicBezTo>
                    <a:pt x="60878" y="78437"/>
                    <a:pt x="78437" y="60878"/>
                    <a:pt x="78437" y="39219"/>
                  </a:cubicBezTo>
                  <a:cubicBezTo>
                    <a:pt x="78437" y="17559"/>
                    <a:pt x="60878" y="0"/>
                    <a:pt x="39219" y="0"/>
                  </a:cubicBezTo>
                  <a:cubicBezTo>
                    <a:pt x="17559" y="0"/>
                    <a:pt x="0" y="17559"/>
                    <a:pt x="0" y="39219"/>
                  </a:cubicBezTo>
                  <a:cubicBezTo>
                    <a:pt x="25" y="60868"/>
                    <a:pt x="17569" y="78413"/>
                    <a:pt x="39219" y="78437"/>
                  </a:cubicBezTo>
                  <a:close/>
                  <a:moveTo>
                    <a:pt x="39219" y="11205"/>
                  </a:moveTo>
                  <a:cubicBezTo>
                    <a:pt x="54690" y="11205"/>
                    <a:pt x="67232" y="23747"/>
                    <a:pt x="67232" y="39219"/>
                  </a:cubicBezTo>
                  <a:cubicBezTo>
                    <a:pt x="67232" y="54690"/>
                    <a:pt x="54690" y="67232"/>
                    <a:pt x="39219" y="67232"/>
                  </a:cubicBezTo>
                  <a:cubicBezTo>
                    <a:pt x="23747" y="67232"/>
                    <a:pt x="11205" y="54690"/>
                    <a:pt x="11205" y="39219"/>
                  </a:cubicBezTo>
                  <a:cubicBezTo>
                    <a:pt x="11224" y="23755"/>
                    <a:pt x="23755" y="11224"/>
                    <a:pt x="39219" y="11205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-form: Shape 312">
              <a:extLst>
                <a:ext uri="{FF2B5EF4-FFF2-40B4-BE49-F238E27FC236}">
                  <a16:creationId xmlns:a16="http://schemas.microsoft.com/office/drawing/2014/main" id="{4C05245A-F3DE-AC76-103F-207199F27F15}"/>
                </a:ext>
              </a:extLst>
            </p:cNvPr>
            <p:cNvSpPr/>
            <p:nvPr/>
          </p:nvSpPr>
          <p:spPr>
            <a:xfrm>
              <a:off x="9353773" y="3499266"/>
              <a:ext cx="158368" cy="184909"/>
            </a:xfrm>
            <a:custGeom>
              <a:avLst/>
              <a:gdLst>
                <a:gd name="connsiteX0" fmla="*/ 157866 w 158368"/>
                <a:gd name="connsiteY0" fmla="*/ 158312 h 184909"/>
                <a:gd name="connsiteX1" fmla="*/ 147221 w 158368"/>
                <a:gd name="connsiteY1" fmla="*/ 47105 h 184909"/>
                <a:gd name="connsiteX2" fmla="*/ 144050 w 158368"/>
                <a:gd name="connsiteY2" fmla="*/ 36920 h 184909"/>
                <a:gd name="connsiteX3" fmla="*/ 139854 w 158368"/>
                <a:gd name="connsiteY3" fmla="*/ 30796 h 184909"/>
                <a:gd name="connsiteX4" fmla="*/ 99823 w 158368"/>
                <a:gd name="connsiteY4" fmla="*/ 5231 h 184909"/>
                <a:gd name="connsiteX5" fmla="*/ 37073 w 158368"/>
                <a:gd name="connsiteY5" fmla="*/ 5231 h 184909"/>
                <a:gd name="connsiteX6" fmla="*/ 0 w 158368"/>
                <a:gd name="connsiteY6" fmla="*/ 27799 h 184909"/>
                <a:gd name="connsiteX7" fmla="*/ 5182 w 158368"/>
                <a:gd name="connsiteY7" fmla="*/ 38444 h 184909"/>
                <a:gd name="connsiteX8" fmla="*/ 40681 w 158368"/>
                <a:gd name="connsiteY8" fmla="*/ 15859 h 184909"/>
                <a:gd name="connsiteX9" fmla="*/ 96209 w 158368"/>
                <a:gd name="connsiteY9" fmla="*/ 15859 h 184909"/>
                <a:gd name="connsiteX10" fmla="*/ 131506 w 158368"/>
                <a:gd name="connsiteY10" fmla="*/ 38270 h 184909"/>
                <a:gd name="connsiteX11" fmla="*/ 134189 w 158368"/>
                <a:gd name="connsiteY11" fmla="*/ 42253 h 184909"/>
                <a:gd name="connsiteX12" fmla="*/ 136128 w 158368"/>
                <a:gd name="connsiteY12" fmla="*/ 48484 h 184909"/>
                <a:gd name="connsiteX13" fmla="*/ 146773 w 158368"/>
                <a:gd name="connsiteY13" fmla="*/ 159651 h 184909"/>
                <a:gd name="connsiteX14" fmla="*/ 144829 w 158368"/>
                <a:gd name="connsiteY14" fmla="*/ 170941 h 184909"/>
                <a:gd name="connsiteX15" fmla="*/ 136867 w 158368"/>
                <a:gd name="connsiteY15" fmla="*/ 173669 h 184909"/>
                <a:gd name="connsiteX16" fmla="*/ 131265 w 158368"/>
                <a:gd name="connsiteY16" fmla="*/ 179272 h 184909"/>
                <a:gd name="connsiteX17" fmla="*/ 136867 w 158368"/>
                <a:gd name="connsiteY17" fmla="*/ 184875 h 184909"/>
                <a:gd name="connsiteX18" fmla="*/ 153244 w 158368"/>
                <a:gd name="connsiteY18" fmla="*/ 178258 h 184909"/>
                <a:gd name="connsiteX19" fmla="*/ 157866 w 158368"/>
                <a:gd name="connsiteY19" fmla="*/ 158312 h 184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58368" h="184909">
                  <a:moveTo>
                    <a:pt x="157866" y="158312"/>
                  </a:moveTo>
                  <a:lnTo>
                    <a:pt x="147221" y="47105"/>
                  </a:lnTo>
                  <a:cubicBezTo>
                    <a:pt x="146772" y="43550"/>
                    <a:pt x="145699" y="40101"/>
                    <a:pt x="144050" y="36920"/>
                  </a:cubicBezTo>
                  <a:cubicBezTo>
                    <a:pt x="142872" y="34735"/>
                    <a:pt x="141465" y="32683"/>
                    <a:pt x="139854" y="30796"/>
                  </a:cubicBezTo>
                  <a:cubicBezTo>
                    <a:pt x="128826" y="19098"/>
                    <a:pt x="115073" y="10315"/>
                    <a:pt x="99823" y="5231"/>
                  </a:cubicBezTo>
                  <a:cubicBezTo>
                    <a:pt x="79487" y="-1744"/>
                    <a:pt x="57408" y="-1744"/>
                    <a:pt x="37073" y="5231"/>
                  </a:cubicBezTo>
                  <a:cubicBezTo>
                    <a:pt x="23176" y="9872"/>
                    <a:pt x="10505" y="17586"/>
                    <a:pt x="0" y="27799"/>
                  </a:cubicBezTo>
                  <a:cubicBezTo>
                    <a:pt x="2188" y="31104"/>
                    <a:pt x="3930" y="34683"/>
                    <a:pt x="5182" y="38444"/>
                  </a:cubicBezTo>
                  <a:cubicBezTo>
                    <a:pt x="14969" y="28099"/>
                    <a:pt x="27164" y="20340"/>
                    <a:pt x="40681" y="15859"/>
                  </a:cubicBezTo>
                  <a:cubicBezTo>
                    <a:pt x="58674" y="9678"/>
                    <a:pt x="78216" y="9678"/>
                    <a:pt x="96209" y="15859"/>
                  </a:cubicBezTo>
                  <a:cubicBezTo>
                    <a:pt x="109639" y="20311"/>
                    <a:pt x="121764" y="28008"/>
                    <a:pt x="131506" y="38270"/>
                  </a:cubicBezTo>
                  <a:cubicBezTo>
                    <a:pt x="132534" y="39502"/>
                    <a:pt x="133433" y="40837"/>
                    <a:pt x="134189" y="42253"/>
                  </a:cubicBezTo>
                  <a:cubicBezTo>
                    <a:pt x="135185" y="44205"/>
                    <a:pt x="135840" y="46312"/>
                    <a:pt x="136128" y="48484"/>
                  </a:cubicBezTo>
                  <a:lnTo>
                    <a:pt x="146773" y="159651"/>
                  </a:lnTo>
                  <a:cubicBezTo>
                    <a:pt x="147729" y="163521"/>
                    <a:pt x="147024" y="167614"/>
                    <a:pt x="144829" y="170941"/>
                  </a:cubicBezTo>
                  <a:cubicBezTo>
                    <a:pt x="142699" y="172967"/>
                    <a:pt x="139792" y="173963"/>
                    <a:pt x="136867" y="173669"/>
                  </a:cubicBezTo>
                  <a:cubicBezTo>
                    <a:pt x="133773" y="173669"/>
                    <a:pt x="131265" y="176178"/>
                    <a:pt x="131265" y="179272"/>
                  </a:cubicBezTo>
                  <a:cubicBezTo>
                    <a:pt x="131265" y="182366"/>
                    <a:pt x="133773" y="184875"/>
                    <a:pt x="136867" y="184875"/>
                  </a:cubicBezTo>
                  <a:cubicBezTo>
                    <a:pt x="143042" y="185235"/>
                    <a:pt x="149052" y="182807"/>
                    <a:pt x="153244" y="178258"/>
                  </a:cubicBezTo>
                  <a:cubicBezTo>
                    <a:pt x="157618" y="172601"/>
                    <a:pt x="159306" y="165317"/>
                    <a:pt x="157866" y="158312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-form: Shape 313">
              <a:extLst>
                <a:ext uri="{FF2B5EF4-FFF2-40B4-BE49-F238E27FC236}">
                  <a16:creationId xmlns:a16="http://schemas.microsoft.com/office/drawing/2014/main" id="{9ECF660B-1881-DF5B-BA38-F757D9884BD2}"/>
                </a:ext>
              </a:extLst>
            </p:cNvPr>
            <p:cNvSpPr/>
            <p:nvPr/>
          </p:nvSpPr>
          <p:spPr>
            <a:xfrm>
              <a:off x="9029655" y="3499281"/>
              <a:ext cx="158587" cy="184894"/>
            </a:xfrm>
            <a:custGeom>
              <a:avLst/>
              <a:gdLst>
                <a:gd name="connsiteX0" fmla="*/ 21496 w 158587"/>
                <a:gd name="connsiteY0" fmla="*/ 173655 h 184894"/>
                <a:gd name="connsiteX1" fmla="*/ 13569 w 158587"/>
                <a:gd name="connsiteY1" fmla="*/ 170887 h 184894"/>
                <a:gd name="connsiteX2" fmla="*/ 11653 w 158587"/>
                <a:gd name="connsiteY2" fmla="*/ 159362 h 184894"/>
                <a:gd name="connsiteX3" fmla="*/ 22242 w 158587"/>
                <a:gd name="connsiteY3" fmla="*/ 48715 h 184894"/>
                <a:gd name="connsiteX4" fmla="*/ 24208 w 158587"/>
                <a:gd name="connsiteY4" fmla="*/ 42205 h 184894"/>
                <a:gd name="connsiteX5" fmla="*/ 26673 w 158587"/>
                <a:gd name="connsiteY5" fmla="*/ 38474 h 184894"/>
                <a:gd name="connsiteX6" fmla="*/ 62250 w 158587"/>
                <a:gd name="connsiteY6" fmla="*/ 15811 h 184894"/>
                <a:gd name="connsiteX7" fmla="*/ 90023 w 158587"/>
                <a:gd name="connsiteY7" fmla="*/ 11178 h 184894"/>
                <a:gd name="connsiteX8" fmla="*/ 117778 w 158587"/>
                <a:gd name="connsiteY8" fmla="*/ 15828 h 184894"/>
                <a:gd name="connsiteX9" fmla="*/ 153047 w 158587"/>
                <a:gd name="connsiteY9" fmla="*/ 38238 h 184894"/>
                <a:gd name="connsiteX10" fmla="*/ 153405 w 158587"/>
                <a:gd name="connsiteY10" fmla="*/ 38771 h 184894"/>
                <a:gd name="connsiteX11" fmla="*/ 158588 w 158587"/>
                <a:gd name="connsiteY11" fmla="*/ 27986 h 184894"/>
                <a:gd name="connsiteX12" fmla="*/ 121386 w 158587"/>
                <a:gd name="connsiteY12" fmla="*/ 5244 h 184894"/>
                <a:gd name="connsiteX13" fmla="*/ 90572 w 158587"/>
                <a:gd name="connsiteY13" fmla="*/ 0 h 184894"/>
                <a:gd name="connsiteX14" fmla="*/ 90039 w 158587"/>
                <a:gd name="connsiteY14" fmla="*/ 0 h 184894"/>
                <a:gd name="connsiteX15" fmla="*/ 58664 w 158587"/>
                <a:gd name="connsiteY15" fmla="*/ 5216 h 184894"/>
                <a:gd name="connsiteX16" fmla="*/ 18325 w 158587"/>
                <a:gd name="connsiteY16" fmla="*/ 31061 h 184894"/>
                <a:gd name="connsiteX17" fmla="*/ 14364 w 158587"/>
                <a:gd name="connsiteY17" fmla="*/ 36927 h 184894"/>
                <a:gd name="connsiteX18" fmla="*/ 11148 w 158587"/>
                <a:gd name="connsiteY18" fmla="*/ 47365 h 184894"/>
                <a:gd name="connsiteX19" fmla="*/ 531 w 158587"/>
                <a:gd name="connsiteY19" fmla="*/ 158062 h 184894"/>
                <a:gd name="connsiteX20" fmla="*/ 5120 w 158587"/>
                <a:gd name="connsiteY20" fmla="*/ 178232 h 184894"/>
                <a:gd name="connsiteX21" fmla="*/ 21496 w 158587"/>
                <a:gd name="connsiteY21" fmla="*/ 184860 h 184894"/>
                <a:gd name="connsiteX22" fmla="*/ 27099 w 158587"/>
                <a:gd name="connsiteY22" fmla="*/ 179257 h 184894"/>
                <a:gd name="connsiteX23" fmla="*/ 21496 w 158587"/>
                <a:gd name="connsiteY23" fmla="*/ 173655 h 184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58587" h="184894">
                  <a:moveTo>
                    <a:pt x="21496" y="173655"/>
                  </a:moveTo>
                  <a:cubicBezTo>
                    <a:pt x="18577" y="173929"/>
                    <a:pt x="15683" y="172918"/>
                    <a:pt x="13569" y="170887"/>
                  </a:cubicBezTo>
                  <a:cubicBezTo>
                    <a:pt x="11350" y="167481"/>
                    <a:pt x="10655" y="163303"/>
                    <a:pt x="11653" y="159362"/>
                  </a:cubicBezTo>
                  <a:lnTo>
                    <a:pt x="22242" y="48715"/>
                  </a:lnTo>
                  <a:cubicBezTo>
                    <a:pt x="22513" y="46447"/>
                    <a:pt x="23178" y="44244"/>
                    <a:pt x="24208" y="42205"/>
                  </a:cubicBezTo>
                  <a:cubicBezTo>
                    <a:pt x="24910" y="40886"/>
                    <a:pt x="25736" y="39637"/>
                    <a:pt x="26673" y="38474"/>
                  </a:cubicBezTo>
                  <a:cubicBezTo>
                    <a:pt x="36472" y="28089"/>
                    <a:pt x="48697" y="20301"/>
                    <a:pt x="62250" y="15811"/>
                  </a:cubicBezTo>
                  <a:cubicBezTo>
                    <a:pt x="71170" y="12672"/>
                    <a:pt x="80567" y="11104"/>
                    <a:pt x="90023" y="11178"/>
                  </a:cubicBezTo>
                  <a:cubicBezTo>
                    <a:pt x="99474" y="11107"/>
                    <a:pt x="108866" y="12680"/>
                    <a:pt x="117778" y="15828"/>
                  </a:cubicBezTo>
                  <a:cubicBezTo>
                    <a:pt x="131199" y="20283"/>
                    <a:pt x="143313" y="27981"/>
                    <a:pt x="153047" y="38238"/>
                  </a:cubicBezTo>
                  <a:cubicBezTo>
                    <a:pt x="153181" y="38401"/>
                    <a:pt x="153271" y="38603"/>
                    <a:pt x="153405" y="38771"/>
                  </a:cubicBezTo>
                  <a:cubicBezTo>
                    <a:pt x="154648" y="34962"/>
                    <a:pt x="156391" y="31335"/>
                    <a:pt x="158588" y="27986"/>
                  </a:cubicBezTo>
                  <a:cubicBezTo>
                    <a:pt x="148067" y="17688"/>
                    <a:pt x="135347" y="9913"/>
                    <a:pt x="121386" y="5244"/>
                  </a:cubicBezTo>
                  <a:cubicBezTo>
                    <a:pt x="111482" y="1778"/>
                    <a:pt x="101065" y="5"/>
                    <a:pt x="90572" y="0"/>
                  </a:cubicBezTo>
                  <a:lnTo>
                    <a:pt x="90039" y="0"/>
                  </a:lnTo>
                  <a:cubicBezTo>
                    <a:pt x="79363" y="-27"/>
                    <a:pt x="68758" y="1736"/>
                    <a:pt x="58664" y="5216"/>
                  </a:cubicBezTo>
                  <a:cubicBezTo>
                    <a:pt x="43280" y="10347"/>
                    <a:pt x="29416" y="19229"/>
                    <a:pt x="18325" y="31061"/>
                  </a:cubicBezTo>
                  <a:cubicBezTo>
                    <a:pt x="16811" y="32878"/>
                    <a:pt x="15484" y="34844"/>
                    <a:pt x="14364" y="36927"/>
                  </a:cubicBezTo>
                  <a:cubicBezTo>
                    <a:pt x="12679" y="40187"/>
                    <a:pt x="11590" y="43722"/>
                    <a:pt x="11148" y="47365"/>
                  </a:cubicBezTo>
                  <a:lnTo>
                    <a:pt x="531" y="158062"/>
                  </a:lnTo>
                  <a:cubicBezTo>
                    <a:pt x="-958" y="165133"/>
                    <a:pt x="718" y="172502"/>
                    <a:pt x="5120" y="178232"/>
                  </a:cubicBezTo>
                  <a:cubicBezTo>
                    <a:pt x="9310" y="182783"/>
                    <a:pt x="15320" y="185215"/>
                    <a:pt x="21496" y="184860"/>
                  </a:cubicBezTo>
                  <a:cubicBezTo>
                    <a:pt x="24591" y="184860"/>
                    <a:pt x="27099" y="182352"/>
                    <a:pt x="27099" y="179257"/>
                  </a:cubicBezTo>
                  <a:cubicBezTo>
                    <a:pt x="27099" y="176163"/>
                    <a:pt x="24591" y="173655"/>
                    <a:pt x="21496" y="173655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-form: Shape 314">
              <a:extLst>
                <a:ext uri="{FF2B5EF4-FFF2-40B4-BE49-F238E27FC236}">
                  <a16:creationId xmlns:a16="http://schemas.microsoft.com/office/drawing/2014/main" id="{792D6D11-833C-2E94-B576-E89DA57513BF}"/>
                </a:ext>
              </a:extLst>
            </p:cNvPr>
            <p:cNvSpPr/>
            <p:nvPr/>
          </p:nvSpPr>
          <p:spPr>
            <a:xfrm>
              <a:off x="9226077" y="3560765"/>
              <a:ext cx="89648" cy="297058"/>
            </a:xfrm>
            <a:custGeom>
              <a:avLst/>
              <a:gdLst>
                <a:gd name="connsiteX0" fmla="*/ 84045 w 89648"/>
                <a:gd name="connsiteY0" fmla="*/ 0 h 297058"/>
                <a:gd name="connsiteX1" fmla="*/ 78443 w 89648"/>
                <a:gd name="connsiteY1" fmla="*/ 5603 h 297058"/>
                <a:gd name="connsiteX2" fmla="*/ 78381 w 89648"/>
                <a:gd name="connsiteY2" fmla="*/ 285853 h 297058"/>
                <a:gd name="connsiteX3" fmla="*/ 50424 w 89648"/>
                <a:gd name="connsiteY3" fmla="*/ 285853 h 297058"/>
                <a:gd name="connsiteX4" fmla="*/ 50424 w 89648"/>
                <a:gd name="connsiteY4" fmla="*/ 128979 h 297058"/>
                <a:gd name="connsiteX5" fmla="*/ 39219 w 89648"/>
                <a:gd name="connsiteY5" fmla="*/ 128979 h 297058"/>
                <a:gd name="connsiteX6" fmla="*/ 39219 w 89648"/>
                <a:gd name="connsiteY6" fmla="*/ 285853 h 297058"/>
                <a:gd name="connsiteX7" fmla="*/ 11205 w 89648"/>
                <a:gd name="connsiteY7" fmla="*/ 285853 h 297058"/>
                <a:gd name="connsiteX8" fmla="*/ 11205 w 89648"/>
                <a:gd name="connsiteY8" fmla="*/ 5603 h 297058"/>
                <a:gd name="connsiteX9" fmla="*/ 5603 w 89648"/>
                <a:gd name="connsiteY9" fmla="*/ 0 h 297058"/>
                <a:gd name="connsiteX10" fmla="*/ 0 w 89648"/>
                <a:gd name="connsiteY10" fmla="*/ 5603 h 297058"/>
                <a:gd name="connsiteX11" fmla="*/ 0 w 89648"/>
                <a:gd name="connsiteY11" fmla="*/ 297058 h 297058"/>
                <a:gd name="connsiteX12" fmla="*/ 89586 w 89648"/>
                <a:gd name="connsiteY12" fmla="*/ 297058 h 297058"/>
                <a:gd name="connsiteX13" fmla="*/ 89648 w 89648"/>
                <a:gd name="connsiteY13" fmla="*/ 5603 h 297058"/>
                <a:gd name="connsiteX14" fmla="*/ 84045 w 89648"/>
                <a:gd name="connsiteY14" fmla="*/ 0 h 297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9648" h="297058">
                  <a:moveTo>
                    <a:pt x="84045" y="0"/>
                  </a:moveTo>
                  <a:cubicBezTo>
                    <a:pt x="80951" y="0"/>
                    <a:pt x="78443" y="2508"/>
                    <a:pt x="78443" y="5603"/>
                  </a:cubicBezTo>
                  <a:lnTo>
                    <a:pt x="78381" y="285853"/>
                  </a:lnTo>
                  <a:lnTo>
                    <a:pt x="50424" y="285853"/>
                  </a:lnTo>
                  <a:lnTo>
                    <a:pt x="50424" y="128979"/>
                  </a:lnTo>
                  <a:lnTo>
                    <a:pt x="39219" y="128979"/>
                  </a:lnTo>
                  <a:lnTo>
                    <a:pt x="39219" y="285853"/>
                  </a:lnTo>
                  <a:lnTo>
                    <a:pt x="11205" y="285853"/>
                  </a:lnTo>
                  <a:lnTo>
                    <a:pt x="11205" y="5603"/>
                  </a:lnTo>
                  <a:cubicBezTo>
                    <a:pt x="11205" y="2508"/>
                    <a:pt x="8697" y="0"/>
                    <a:pt x="5603" y="0"/>
                  </a:cubicBezTo>
                  <a:cubicBezTo>
                    <a:pt x="2508" y="0"/>
                    <a:pt x="0" y="2508"/>
                    <a:pt x="0" y="5603"/>
                  </a:cubicBezTo>
                  <a:lnTo>
                    <a:pt x="0" y="297058"/>
                  </a:lnTo>
                  <a:lnTo>
                    <a:pt x="89586" y="297058"/>
                  </a:lnTo>
                  <a:lnTo>
                    <a:pt x="89648" y="5603"/>
                  </a:lnTo>
                  <a:cubicBezTo>
                    <a:pt x="89648" y="2508"/>
                    <a:pt x="87140" y="0"/>
                    <a:pt x="84045" y="0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-form: Shape 315">
              <a:extLst>
                <a:ext uri="{FF2B5EF4-FFF2-40B4-BE49-F238E27FC236}">
                  <a16:creationId xmlns:a16="http://schemas.microsoft.com/office/drawing/2014/main" id="{0C5F2355-06E5-CFE1-C39A-954F4148D1DC}"/>
                </a:ext>
              </a:extLst>
            </p:cNvPr>
            <p:cNvSpPr/>
            <p:nvPr/>
          </p:nvSpPr>
          <p:spPr>
            <a:xfrm>
              <a:off x="9231680" y="3409611"/>
              <a:ext cx="78437" cy="78437"/>
            </a:xfrm>
            <a:custGeom>
              <a:avLst/>
              <a:gdLst>
                <a:gd name="connsiteX0" fmla="*/ 39219 w 78437"/>
                <a:gd name="connsiteY0" fmla="*/ 78437 h 78437"/>
                <a:gd name="connsiteX1" fmla="*/ 78437 w 78437"/>
                <a:gd name="connsiteY1" fmla="*/ 39219 h 78437"/>
                <a:gd name="connsiteX2" fmla="*/ 39219 w 78437"/>
                <a:gd name="connsiteY2" fmla="*/ 0 h 78437"/>
                <a:gd name="connsiteX3" fmla="*/ 0 w 78437"/>
                <a:gd name="connsiteY3" fmla="*/ 39219 h 78437"/>
                <a:gd name="connsiteX4" fmla="*/ 39219 w 78437"/>
                <a:gd name="connsiteY4" fmla="*/ 78437 h 78437"/>
                <a:gd name="connsiteX5" fmla="*/ 39219 w 78437"/>
                <a:gd name="connsiteY5" fmla="*/ 11205 h 78437"/>
                <a:gd name="connsiteX6" fmla="*/ 67232 w 78437"/>
                <a:gd name="connsiteY6" fmla="*/ 39219 h 78437"/>
                <a:gd name="connsiteX7" fmla="*/ 39219 w 78437"/>
                <a:gd name="connsiteY7" fmla="*/ 67232 h 78437"/>
                <a:gd name="connsiteX8" fmla="*/ 11205 w 78437"/>
                <a:gd name="connsiteY8" fmla="*/ 39219 h 78437"/>
                <a:gd name="connsiteX9" fmla="*/ 39219 w 78437"/>
                <a:gd name="connsiteY9" fmla="*/ 11205 h 78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8437" h="78437">
                  <a:moveTo>
                    <a:pt x="39219" y="78437"/>
                  </a:moveTo>
                  <a:cubicBezTo>
                    <a:pt x="60878" y="78437"/>
                    <a:pt x="78437" y="60878"/>
                    <a:pt x="78437" y="39219"/>
                  </a:cubicBezTo>
                  <a:cubicBezTo>
                    <a:pt x="78437" y="17559"/>
                    <a:pt x="60878" y="0"/>
                    <a:pt x="39219" y="0"/>
                  </a:cubicBezTo>
                  <a:cubicBezTo>
                    <a:pt x="17559" y="0"/>
                    <a:pt x="0" y="17559"/>
                    <a:pt x="0" y="39219"/>
                  </a:cubicBezTo>
                  <a:cubicBezTo>
                    <a:pt x="25" y="60868"/>
                    <a:pt x="17569" y="78413"/>
                    <a:pt x="39219" y="78437"/>
                  </a:cubicBezTo>
                  <a:close/>
                  <a:moveTo>
                    <a:pt x="39219" y="11205"/>
                  </a:moveTo>
                  <a:cubicBezTo>
                    <a:pt x="54690" y="11205"/>
                    <a:pt x="67232" y="23747"/>
                    <a:pt x="67232" y="39219"/>
                  </a:cubicBezTo>
                  <a:cubicBezTo>
                    <a:pt x="67232" y="54690"/>
                    <a:pt x="54690" y="67232"/>
                    <a:pt x="39219" y="67232"/>
                  </a:cubicBezTo>
                  <a:cubicBezTo>
                    <a:pt x="23747" y="67232"/>
                    <a:pt x="11205" y="54690"/>
                    <a:pt x="11205" y="39219"/>
                  </a:cubicBezTo>
                  <a:cubicBezTo>
                    <a:pt x="11224" y="23755"/>
                    <a:pt x="23755" y="11224"/>
                    <a:pt x="39219" y="11205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-form: Shape 316">
              <a:extLst>
                <a:ext uri="{FF2B5EF4-FFF2-40B4-BE49-F238E27FC236}">
                  <a16:creationId xmlns:a16="http://schemas.microsoft.com/office/drawing/2014/main" id="{D66A8577-C45E-131E-F0BE-F1B3DB69836F}"/>
                </a:ext>
              </a:extLst>
            </p:cNvPr>
            <p:cNvSpPr/>
            <p:nvPr/>
          </p:nvSpPr>
          <p:spPr>
            <a:xfrm>
              <a:off x="9180926" y="3499253"/>
              <a:ext cx="179943" cy="184923"/>
            </a:xfrm>
            <a:custGeom>
              <a:avLst/>
              <a:gdLst>
                <a:gd name="connsiteX0" fmla="*/ 168785 w 179943"/>
                <a:gd name="connsiteY0" fmla="*/ 47119 h 184923"/>
                <a:gd name="connsiteX1" fmla="*/ 165614 w 179943"/>
                <a:gd name="connsiteY1" fmla="*/ 36933 h 184923"/>
                <a:gd name="connsiteX2" fmla="*/ 161417 w 179943"/>
                <a:gd name="connsiteY2" fmla="*/ 30809 h 184923"/>
                <a:gd name="connsiteX3" fmla="*/ 90023 w 179943"/>
                <a:gd name="connsiteY3" fmla="*/ 0 h 184923"/>
                <a:gd name="connsiteX4" fmla="*/ 58648 w 179943"/>
                <a:gd name="connsiteY4" fmla="*/ 5216 h 184923"/>
                <a:gd name="connsiteX5" fmla="*/ 18309 w 179943"/>
                <a:gd name="connsiteY5" fmla="*/ 31061 h 184923"/>
                <a:gd name="connsiteX6" fmla="*/ 14347 w 179943"/>
                <a:gd name="connsiteY6" fmla="*/ 36927 h 184923"/>
                <a:gd name="connsiteX7" fmla="*/ 11143 w 179943"/>
                <a:gd name="connsiteY7" fmla="*/ 47393 h 184923"/>
                <a:gd name="connsiteX8" fmla="*/ 531 w 179943"/>
                <a:gd name="connsiteY8" fmla="*/ 158090 h 184923"/>
                <a:gd name="connsiteX9" fmla="*/ 5120 w 179943"/>
                <a:gd name="connsiteY9" fmla="*/ 178260 h 184923"/>
                <a:gd name="connsiteX10" fmla="*/ 21496 w 179943"/>
                <a:gd name="connsiteY10" fmla="*/ 184888 h 184923"/>
                <a:gd name="connsiteX11" fmla="*/ 27099 w 179943"/>
                <a:gd name="connsiteY11" fmla="*/ 179285 h 184923"/>
                <a:gd name="connsiteX12" fmla="*/ 21496 w 179943"/>
                <a:gd name="connsiteY12" fmla="*/ 173683 h 184923"/>
                <a:gd name="connsiteX13" fmla="*/ 13569 w 179943"/>
                <a:gd name="connsiteY13" fmla="*/ 170915 h 184923"/>
                <a:gd name="connsiteX14" fmla="*/ 11653 w 179943"/>
                <a:gd name="connsiteY14" fmla="*/ 159390 h 184923"/>
                <a:gd name="connsiteX15" fmla="*/ 22242 w 179943"/>
                <a:gd name="connsiteY15" fmla="*/ 48743 h 184923"/>
                <a:gd name="connsiteX16" fmla="*/ 24208 w 179943"/>
                <a:gd name="connsiteY16" fmla="*/ 42233 h 184923"/>
                <a:gd name="connsiteX17" fmla="*/ 26673 w 179943"/>
                <a:gd name="connsiteY17" fmla="*/ 38502 h 184923"/>
                <a:gd name="connsiteX18" fmla="*/ 62250 w 179943"/>
                <a:gd name="connsiteY18" fmla="*/ 15839 h 184923"/>
                <a:gd name="connsiteX19" fmla="*/ 90023 w 179943"/>
                <a:gd name="connsiteY19" fmla="*/ 11206 h 184923"/>
                <a:gd name="connsiteX20" fmla="*/ 117778 w 179943"/>
                <a:gd name="connsiteY20" fmla="*/ 15856 h 184923"/>
                <a:gd name="connsiteX21" fmla="*/ 153047 w 179943"/>
                <a:gd name="connsiteY21" fmla="*/ 38266 h 184923"/>
                <a:gd name="connsiteX22" fmla="*/ 155731 w 179943"/>
                <a:gd name="connsiteY22" fmla="*/ 42250 h 184923"/>
                <a:gd name="connsiteX23" fmla="*/ 157669 w 179943"/>
                <a:gd name="connsiteY23" fmla="*/ 48480 h 184923"/>
                <a:gd name="connsiteX24" fmla="*/ 168314 w 179943"/>
                <a:gd name="connsiteY24" fmla="*/ 159648 h 184923"/>
                <a:gd name="connsiteX25" fmla="*/ 166370 w 179943"/>
                <a:gd name="connsiteY25" fmla="*/ 170937 h 184923"/>
                <a:gd name="connsiteX26" fmla="*/ 158442 w 179943"/>
                <a:gd name="connsiteY26" fmla="*/ 173683 h 184923"/>
                <a:gd name="connsiteX27" fmla="*/ 152840 w 179943"/>
                <a:gd name="connsiteY27" fmla="*/ 179285 h 184923"/>
                <a:gd name="connsiteX28" fmla="*/ 158442 w 179943"/>
                <a:gd name="connsiteY28" fmla="*/ 184888 h 184923"/>
                <a:gd name="connsiteX29" fmla="*/ 174819 w 179943"/>
                <a:gd name="connsiteY29" fmla="*/ 178271 h 184923"/>
                <a:gd name="connsiteX30" fmla="*/ 179441 w 179943"/>
                <a:gd name="connsiteY30" fmla="*/ 158326 h 1849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79943" h="184923">
                  <a:moveTo>
                    <a:pt x="168785" y="47119"/>
                  </a:moveTo>
                  <a:cubicBezTo>
                    <a:pt x="168336" y="43563"/>
                    <a:pt x="167262" y="40115"/>
                    <a:pt x="165614" y="36933"/>
                  </a:cubicBezTo>
                  <a:cubicBezTo>
                    <a:pt x="164436" y="34749"/>
                    <a:pt x="163029" y="32696"/>
                    <a:pt x="161417" y="30809"/>
                  </a:cubicBezTo>
                  <a:cubicBezTo>
                    <a:pt x="142802" y="11253"/>
                    <a:pt x="117022" y="128"/>
                    <a:pt x="90023" y="0"/>
                  </a:cubicBezTo>
                  <a:cubicBezTo>
                    <a:pt x="79346" y="-28"/>
                    <a:pt x="68741" y="1735"/>
                    <a:pt x="58648" y="5216"/>
                  </a:cubicBezTo>
                  <a:cubicBezTo>
                    <a:pt x="43263" y="10347"/>
                    <a:pt x="29400" y="19229"/>
                    <a:pt x="18309" y="31061"/>
                  </a:cubicBezTo>
                  <a:cubicBezTo>
                    <a:pt x="16794" y="32878"/>
                    <a:pt x="15467" y="34844"/>
                    <a:pt x="14347" y="36927"/>
                  </a:cubicBezTo>
                  <a:cubicBezTo>
                    <a:pt x="12663" y="40197"/>
                    <a:pt x="11577" y="43741"/>
                    <a:pt x="11143" y="47393"/>
                  </a:cubicBezTo>
                  <a:lnTo>
                    <a:pt x="531" y="158090"/>
                  </a:lnTo>
                  <a:cubicBezTo>
                    <a:pt x="-958" y="165161"/>
                    <a:pt x="718" y="172530"/>
                    <a:pt x="5120" y="178260"/>
                  </a:cubicBezTo>
                  <a:cubicBezTo>
                    <a:pt x="9311" y="182811"/>
                    <a:pt x="15321" y="185243"/>
                    <a:pt x="21496" y="184888"/>
                  </a:cubicBezTo>
                  <a:cubicBezTo>
                    <a:pt x="24591" y="184888"/>
                    <a:pt x="27099" y="182380"/>
                    <a:pt x="27099" y="179285"/>
                  </a:cubicBezTo>
                  <a:cubicBezTo>
                    <a:pt x="27099" y="176191"/>
                    <a:pt x="24591" y="173683"/>
                    <a:pt x="21496" y="173683"/>
                  </a:cubicBezTo>
                  <a:cubicBezTo>
                    <a:pt x="18577" y="173957"/>
                    <a:pt x="15683" y="172946"/>
                    <a:pt x="13569" y="170915"/>
                  </a:cubicBezTo>
                  <a:cubicBezTo>
                    <a:pt x="11350" y="167509"/>
                    <a:pt x="10655" y="163331"/>
                    <a:pt x="11653" y="159390"/>
                  </a:cubicBezTo>
                  <a:lnTo>
                    <a:pt x="22242" y="48743"/>
                  </a:lnTo>
                  <a:cubicBezTo>
                    <a:pt x="22513" y="46475"/>
                    <a:pt x="23178" y="44272"/>
                    <a:pt x="24208" y="42233"/>
                  </a:cubicBezTo>
                  <a:cubicBezTo>
                    <a:pt x="24910" y="40914"/>
                    <a:pt x="25735" y="39665"/>
                    <a:pt x="26673" y="38502"/>
                  </a:cubicBezTo>
                  <a:cubicBezTo>
                    <a:pt x="36472" y="28117"/>
                    <a:pt x="48697" y="20329"/>
                    <a:pt x="62250" y="15839"/>
                  </a:cubicBezTo>
                  <a:cubicBezTo>
                    <a:pt x="71175" y="12717"/>
                    <a:pt x="80568" y="11150"/>
                    <a:pt x="90023" y="11206"/>
                  </a:cubicBezTo>
                  <a:cubicBezTo>
                    <a:pt x="99474" y="11137"/>
                    <a:pt x="108865" y="12710"/>
                    <a:pt x="117778" y="15856"/>
                  </a:cubicBezTo>
                  <a:cubicBezTo>
                    <a:pt x="131199" y="20311"/>
                    <a:pt x="143313" y="28009"/>
                    <a:pt x="153047" y="38266"/>
                  </a:cubicBezTo>
                  <a:cubicBezTo>
                    <a:pt x="154075" y="39499"/>
                    <a:pt x="154975" y="40834"/>
                    <a:pt x="155731" y="42250"/>
                  </a:cubicBezTo>
                  <a:cubicBezTo>
                    <a:pt x="156726" y="44201"/>
                    <a:pt x="157382" y="46309"/>
                    <a:pt x="157669" y="48480"/>
                  </a:cubicBezTo>
                  <a:lnTo>
                    <a:pt x="168314" y="159648"/>
                  </a:lnTo>
                  <a:cubicBezTo>
                    <a:pt x="169270" y="163518"/>
                    <a:pt x="168566" y="167611"/>
                    <a:pt x="166370" y="170937"/>
                  </a:cubicBezTo>
                  <a:cubicBezTo>
                    <a:pt x="164252" y="172961"/>
                    <a:pt x="161358" y="173962"/>
                    <a:pt x="158442" y="173683"/>
                  </a:cubicBezTo>
                  <a:cubicBezTo>
                    <a:pt x="155348" y="173683"/>
                    <a:pt x="152840" y="176191"/>
                    <a:pt x="152840" y="179285"/>
                  </a:cubicBezTo>
                  <a:cubicBezTo>
                    <a:pt x="152840" y="182380"/>
                    <a:pt x="155348" y="184888"/>
                    <a:pt x="158442" y="184888"/>
                  </a:cubicBezTo>
                  <a:cubicBezTo>
                    <a:pt x="164617" y="185248"/>
                    <a:pt x="170627" y="182820"/>
                    <a:pt x="174819" y="178271"/>
                  </a:cubicBezTo>
                  <a:cubicBezTo>
                    <a:pt x="179193" y="172614"/>
                    <a:pt x="180881" y="165330"/>
                    <a:pt x="179441" y="158326"/>
                  </a:cubicBez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7" name="Graphic 280" descr="City outline">
            <a:extLst>
              <a:ext uri="{FF2B5EF4-FFF2-40B4-BE49-F238E27FC236}">
                <a16:creationId xmlns:a16="http://schemas.microsoft.com/office/drawing/2014/main" id="{B819FF89-D1D9-A511-394C-3C6F3344FEAF}"/>
              </a:ext>
            </a:extLst>
          </p:cNvPr>
          <p:cNvGrpSpPr>
            <a:grpSpLocks noChangeAspect="1"/>
          </p:cNvGrpSpPr>
          <p:nvPr/>
        </p:nvGrpSpPr>
        <p:grpSpPr>
          <a:xfrm>
            <a:off x="6197602" y="2191759"/>
            <a:ext cx="353256" cy="226477"/>
            <a:chOff x="9213774" y="3610035"/>
            <a:chExt cx="414596" cy="347364"/>
          </a:xfrm>
          <a:solidFill>
            <a:schemeClr val="accent1"/>
          </a:solidFill>
        </p:grpSpPr>
        <p:sp>
          <p:nvSpPr>
            <p:cNvPr id="58" name="Free-form: Shape 282">
              <a:extLst>
                <a:ext uri="{FF2B5EF4-FFF2-40B4-BE49-F238E27FC236}">
                  <a16:creationId xmlns:a16="http://schemas.microsoft.com/office/drawing/2014/main" id="{387B5822-B07B-56AF-2E8E-FBC9BCA1F5D1}"/>
                </a:ext>
              </a:extLst>
            </p:cNvPr>
            <p:cNvSpPr/>
            <p:nvPr/>
          </p:nvSpPr>
          <p:spPr>
            <a:xfrm>
              <a:off x="9213774" y="3610035"/>
              <a:ext cx="414596" cy="347364"/>
            </a:xfrm>
            <a:custGeom>
              <a:avLst/>
              <a:gdLst>
                <a:gd name="connsiteX0" fmla="*/ 268928 w 414596"/>
                <a:gd name="connsiteY0" fmla="*/ 27268 h 347364"/>
                <a:gd name="connsiteX1" fmla="*/ 268928 w 414596"/>
                <a:gd name="connsiteY1" fmla="*/ 173682 h 347364"/>
                <a:gd name="connsiteX2" fmla="*/ 207298 w 414596"/>
                <a:gd name="connsiteY2" fmla="*/ 173682 h 347364"/>
                <a:gd name="connsiteX3" fmla="*/ 207298 w 414596"/>
                <a:gd name="connsiteY3" fmla="*/ 0 h 347364"/>
                <a:gd name="connsiteX4" fmla="*/ 61629 w 414596"/>
                <a:gd name="connsiteY4" fmla="*/ 0 h 347364"/>
                <a:gd name="connsiteX5" fmla="*/ 61629 w 414596"/>
                <a:gd name="connsiteY5" fmla="*/ 128861 h 347364"/>
                <a:gd name="connsiteX6" fmla="*/ 0 w 414596"/>
                <a:gd name="connsiteY6" fmla="*/ 128861 h 347364"/>
                <a:gd name="connsiteX7" fmla="*/ 0 w 414596"/>
                <a:gd name="connsiteY7" fmla="*/ 347365 h 347364"/>
                <a:gd name="connsiteX8" fmla="*/ 414597 w 414596"/>
                <a:gd name="connsiteY8" fmla="*/ 347365 h 347364"/>
                <a:gd name="connsiteX9" fmla="*/ 414597 w 414596"/>
                <a:gd name="connsiteY9" fmla="*/ 45477 h 347364"/>
                <a:gd name="connsiteX10" fmla="*/ 72835 w 414596"/>
                <a:gd name="connsiteY10" fmla="*/ 11205 h 347364"/>
                <a:gd name="connsiteX11" fmla="*/ 196093 w 414596"/>
                <a:gd name="connsiteY11" fmla="*/ 11205 h 347364"/>
                <a:gd name="connsiteX12" fmla="*/ 196093 w 414596"/>
                <a:gd name="connsiteY12" fmla="*/ 173682 h 347364"/>
                <a:gd name="connsiteX13" fmla="*/ 145669 w 414596"/>
                <a:gd name="connsiteY13" fmla="*/ 173682 h 347364"/>
                <a:gd name="connsiteX14" fmla="*/ 145669 w 414596"/>
                <a:gd name="connsiteY14" fmla="*/ 128861 h 347364"/>
                <a:gd name="connsiteX15" fmla="*/ 72835 w 414596"/>
                <a:gd name="connsiteY15" fmla="*/ 128861 h 347364"/>
                <a:gd name="connsiteX16" fmla="*/ 134464 w 414596"/>
                <a:gd name="connsiteY16" fmla="*/ 336159 h 347364"/>
                <a:gd name="connsiteX17" fmla="*/ 84040 w 414596"/>
                <a:gd name="connsiteY17" fmla="*/ 336159 h 347364"/>
                <a:gd name="connsiteX18" fmla="*/ 84040 w 414596"/>
                <a:gd name="connsiteY18" fmla="*/ 302543 h 347364"/>
                <a:gd name="connsiteX19" fmla="*/ 61629 w 414596"/>
                <a:gd name="connsiteY19" fmla="*/ 302543 h 347364"/>
                <a:gd name="connsiteX20" fmla="*/ 61629 w 414596"/>
                <a:gd name="connsiteY20" fmla="*/ 336159 h 347364"/>
                <a:gd name="connsiteX21" fmla="*/ 11205 w 414596"/>
                <a:gd name="connsiteY21" fmla="*/ 336159 h 347364"/>
                <a:gd name="connsiteX22" fmla="*/ 11205 w 414596"/>
                <a:gd name="connsiteY22" fmla="*/ 140066 h 347364"/>
                <a:gd name="connsiteX23" fmla="*/ 134464 w 414596"/>
                <a:gd name="connsiteY23" fmla="*/ 140066 h 347364"/>
                <a:gd name="connsiteX24" fmla="*/ 134464 w 414596"/>
                <a:gd name="connsiteY24" fmla="*/ 336159 h 347364"/>
                <a:gd name="connsiteX25" fmla="*/ 268928 w 414596"/>
                <a:gd name="connsiteY25" fmla="*/ 336159 h 347364"/>
                <a:gd name="connsiteX26" fmla="*/ 218504 w 414596"/>
                <a:gd name="connsiteY26" fmla="*/ 336159 h 347364"/>
                <a:gd name="connsiteX27" fmla="*/ 218504 w 414596"/>
                <a:gd name="connsiteY27" fmla="*/ 302543 h 347364"/>
                <a:gd name="connsiteX28" fmla="*/ 196093 w 414596"/>
                <a:gd name="connsiteY28" fmla="*/ 302543 h 347364"/>
                <a:gd name="connsiteX29" fmla="*/ 196093 w 414596"/>
                <a:gd name="connsiteY29" fmla="*/ 336159 h 347364"/>
                <a:gd name="connsiteX30" fmla="*/ 145669 w 414596"/>
                <a:gd name="connsiteY30" fmla="*/ 336159 h 347364"/>
                <a:gd name="connsiteX31" fmla="*/ 145669 w 414596"/>
                <a:gd name="connsiteY31" fmla="*/ 184888 h 347364"/>
                <a:gd name="connsiteX32" fmla="*/ 268928 w 414596"/>
                <a:gd name="connsiteY32" fmla="*/ 184888 h 347364"/>
                <a:gd name="connsiteX33" fmla="*/ 403391 w 414596"/>
                <a:gd name="connsiteY33" fmla="*/ 336159 h 347364"/>
                <a:gd name="connsiteX34" fmla="*/ 352967 w 414596"/>
                <a:gd name="connsiteY34" fmla="*/ 336159 h 347364"/>
                <a:gd name="connsiteX35" fmla="*/ 352967 w 414596"/>
                <a:gd name="connsiteY35" fmla="*/ 302543 h 347364"/>
                <a:gd name="connsiteX36" fmla="*/ 330557 w 414596"/>
                <a:gd name="connsiteY36" fmla="*/ 302543 h 347364"/>
                <a:gd name="connsiteX37" fmla="*/ 330557 w 414596"/>
                <a:gd name="connsiteY37" fmla="*/ 336159 h 347364"/>
                <a:gd name="connsiteX38" fmla="*/ 280133 w 414596"/>
                <a:gd name="connsiteY38" fmla="*/ 336159 h 347364"/>
                <a:gd name="connsiteX39" fmla="*/ 280133 w 414596"/>
                <a:gd name="connsiteY39" fmla="*/ 39964 h 347364"/>
                <a:gd name="connsiteX40" fmla="*/ 403391 w 414596"/>
                <a:gd name="connsiteY40" fmla="*/ 55371 h 3473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414596" h="347364">
                  <a:moveTo>
                    <a:pt x="268928" y="27268"/>
                  </a:moveTo>
                  <a:lnTo>
                    <a:pt x="268928" y="173682"/>
                  </a:lnTo>
                  <a:lnTo>
                    <a:pt x="207298" y="173682"/>
                  </a:lnTo>
                  <a:lnTo>
                    <a:pt x="207298" y="0"/>
                  </a:lnTo>
                  <a:lnTo>
                    <a:pt x="61629" y="0"/>
                  </a:lnTo>
                  <a:lnTo>
                    <a:pt x="61629" y="128861"/>
                  </a:lnTo>
                  <a:lnTo>
                    <a:pt x="0" y="128861"/>
                  </a:lnTo>
                  <a:lnTo>
                    <a:pt x="0" y="347365"/>
                  </a:lnTo>
                  <a:lnTo>
                    <a:pt x="414597" y="347365"/>
                  </a:lnTo>
                  <a:lnTo>
                    <a:pt x="414597" y="45477"/>
                  </a:lnTo>
                  <a:close/>
                  <a:moveTo>
                    <a:pt x="72835" y="11205"/>
                  </a:moveTo>
                  <a:lnTo>
                    <a:pt x="196093" y="11205"/>
                  </a:lnTo>
                  <a:lnTo>
                    <a:pt x="196093" y="173682"/>
                  </a:lnTo>
                  <a:lnTo>
                    <a:pt x="145669" y="173682"/>
                  </a:lnTo>
                  <a:lnTo>
                    <a:pt x="145669" y="128861"/>
                  </a:lnTo>
                  <a:lnTo>
                    <a:pt x="72835" y="128861"/>
                  </a:lnTo>
                  <a:close/>
                  <a:moveTo>
                    <a:pt x="134464" y="336159"/>
                  </a:moveTo>
                  <a:lnTo>
                    <a:pt x="84040" y="336159"/>
                  </a:lnTo>
                  <a:lnTo>
                    <a:pt x="84040" y="302543"/>
                  </a:lnTo>
                  <a:lnTo>
                    <a:pt x="61629" y="302543"/>
                  </a:lnTo>
                  <a:lnTo>
                    <a:pt x="61629" y="336159"/>
                  </a:lnTo>
                  <a:lnTo>
                    <a:pt x="11205" y="336159"/>
                  </a:lnTo>
                  <a:lnTo>
                    <a:pt x="11205" y="140066"/>
                  </a:lnTo>
                  <a:lnTo>
                    <a:pt x="134464" y="140066"/>
                  </a:lnTo>
                  <a:lnTo>
                    <a:pt x="134464" y="336159"/>
                  </a:lnTo>
                  <a:close/>
                  <a:moveTo>
                    <a:pt x="268928" y="336159"/>
                  </a:moveTo>
                  <a:lnTo>
                    <a:pt x="218504" y="336159"/>
                  </a:lnTo>
                  <a:lnTo>
                    <a:pt x="218504" y="302543"/>
                  </a:lnTo>
                  <a:lnTo>
                    <a:pt x="196093" y="302543"/>
                  </a:lnTo>
                  <a:lnTo>
                    <a:pt x="196093" y="336159"/>
                  </a:lnTo>
                  <a:lnTo>
                    <a:pt x="145669" y="336159"/>
                  </a:lnTo>
                  <a:lnTo>
                    <a:pt x="145669" y="184888"/>
                  </a:lnTo>
                  <a:lnTo>
                    <a:pt x="268928" y="184888"/>
                  </a:lnTo>
                  <a:close/>
                  <a:moveTo>
                    <a:pt x="403391" y="336159"/>
                  </a:moveTo>
                  <a:lnTo>
                    <a:pt x="352967" y="336159"/>
                  </a:lnTo>
                  <a:lnTo>
                    <a:pt x="352967" y="302543"/>
                  </a:lnTo>
                  <a:lnTo>
                    <a:pt x="330557" y="302543"/>
                  </a:lnTo>
                  <a:lnTo>
                    <a:pt x="330557" y="336159"/>
                  </a:lnTo>
                  <a:lnTo>
                    <a:pt x="280133" y="336159"/>
                  </a:lnTo>
                  <a:lnTo>
                    <a:pt x="280133" y="39964"/>
                  </a:lnTo>
                  <a:lnTo>
                    <a:pt x="403391" y="55371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-form: Shape 283">
              <a:extLst>
                <a:ext uri="{FF2B5EF4-FFF2-40B4-BE49-F238E27FC236}">
                  <a16:creationId xmlns:a16="http://schemas.microsoft.com/office/drawing/2014/main" id="{D5EBB1C6-A584-17E8-D4B1-922AF10DB952}"/>
                </a:ext>
              </a:extLst>
            </p:cNvPr>
            <p:cNvSpPr/>
            <p:nvPr/>
          </p:nvSpPr>
          <p:spPr>
            <a:xfrm>
              <a:off x="9387456" y="3867858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-form: Shape 284">
              <a:extLst>
                <a:ext uri="{FF2B5EF4-FFF2-40B4-BE49-F238E27FC236}">
                  <a16:creationId xmlns:a16="http://schemas.microsoft.com/office/drawing/2014/main" id="{4FECD569-52E1-936C-5E2F-AD2E36C83092}"/>
                </a:ext>
              </a:extLst>
            </p:cNvPr>
            <p:cNvSpPr/>
            <p:nvPr/>
          </p:nvSpPr>
          <p:spPr>
            <a:xfrm>
              <a:off x="9432277" y="3867858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-form: Shape 285">
              <a:extLst>
                <a:ext uri="{FF2B5EF4-FFF2-40B4-BE49-F238E27FC236}">
                  <a16:creationId xmlns:a16="http://schemas.microsoft.com/office/drawing/2014/main" id="{77CF293B-0368-DBBB-E0F8-E53E9CEEA7A6}"/>
                </a:ext>
              </a:extLst>
            </p:cNvPr>
            <p:cNvSpPr/>
            <p:nvPr/>
          </p:nvSpPr>
          <p:spPr>
            <a:xfrm>
              <a:off x="9387456" y="3822936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-form: Shape 286">
              <a:extLst>
                <a:ext uri="{FF2B5EF4-FFF2-40B4-BE49-F238E27FC236}">
                  <a16:creationId xmlns:a16="http://schemas.microsoft.com/office/drawing/2014/main" id="{039BF1CE-D5B8-355B-B6A0-80FC8F32B3DC}"/>
                </a:ext>
              </a:extLst>
            </p:cNvPr>
            <p:cNvSpPr/>
            <p:nvPr/>
          </p:nvSpPr>
          <p:spPr>
            <a:xfrm>
              <a:off x="9432277" y="3822936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-form: Shape 287">
              <a:extLst>
                <a:ext uri="{FF2B5EF4-FFF2-40B4-BE49-F238E27FC236}">
                  <a16:creationId xmlns:a16="http://schemas.microsoft.com/office/drawing/2014/main" id="{AF695033-425B-590A-4256-10C6D226F356}"/>
                </a:ext>
              </a:extLst>
            </p:cNvPr>
            <p:cNvSpPr/>
            <p:nvPr/>
          </p:nvSpPr>
          <p:spPr>
            <a:xfrm>
              <a:off x="9314622" y="3694175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-form: Shape 288">
              <a:extLst>
                <a:ext uri="{FF2B5EF4-FFF2-40B4-BE49-F238E27FC236}">
                  <a16:creationId xmlns:a16="http://schemas.microsoft.com/office/drawing/2014/main" id="{0AB3FF03-0AA5-62B5-31BE-343DD72F3587}"/>
                </a:ext>
              </a:extLst>
            </p:cNvPr>
            <p:cNvSpPr/>
            <p:nvPr/>
          </p:nvSpPr>
          <p:spPr>
            <a:xfrm>
              <a:off x="9359443" y="3694175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-form: Shape 289">
              <a:extLst>
                <a:ext uri="{FF2B5EF4-FFF2-40B4-BE49-F238E27FC236}">
                  <a16:creationId xmlns:a16="http://schemas.microsoft.com/office/drawing/2014/main" id="{E62BD5E1-DBB8-0A4E-598F-B60F356FA37E}"/>
                </a:ext>
              </a:extLst>
            </p:cNvPr>
            <p:cNvSpPr/>
            <p:nvPr/>
          </p:nvSpPr>
          <p:spPr>
            <a:xfrm>
              <a:off x="9314622" y="3649253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-form: Shape 290">
              <a:extLst>
                <a:ext uri="{FF2B5EF4-FFF2-40B4-BE49-F238E27FC236}">
                  <a16:creationId xmlns:a16="http://schemas.microsoft.com/office/drawing/2014/main" id="{1369E482-3E21-7787-5AB5-3AB6EE3EEBAF}"/>
                </a:ext>
              </a:extLst>
            </p:cNvPr>
            <p:cNvSpPr/>
            <p:nvPr/>
          </p:nvSpPr>
          <p:spPr>
            <a:xfrm>
              <a:off x="9359443" y="3649253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-form: Shape 291">
              <a:extLst>
                <a:ext uri="{FF2B5EF4-FFF2-40B4-BE49-F238E27FC236}">
                  <a16:creationId xmlns:a16="http://schemas.microsoft.com/office/drawing/2014/main" id="{DB13272F-A068-94B4-C99F-A17F038DADB1}"/>
                </a:ext>
              </a:extLst>
            </p:cNvPr>
            <p:cNvSpPr/>
            <p:nvPr/>
          </p:nvSpPr>
          <p:spPr>
            <a:xfrm>
              <a:off x="9252998" y="3867858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-form: Shape 292">
              <a:extLst>
                <a:ext uri="{FF2B5EF4-FFF2-40B4-BE49-F238E27FC236}">
                  <a16:creationId xmlns:a16="http://schemas.microsoft.com/office/drawing/2014/main" id="{8951D103-A56A-4B5F-C1A4-944967A3A231}"/>
                </a:ext>
              </a:extLst>
            </p:cNvPr>
            <p:cNvSpPr/>
            <p:nvPr/>
          </p:nvSpPr>
          <p:spPr>
            <a:xfrm>
              <a:off x="9297819" y="3867858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-form: Shape 293">
              <a:extLst>
                <a:ext uri="{FF2B5EF4-FFF2-40B4-BE49-F238E27FC236}">
                  <a16:creationId xmlns:a16="http://schemas.microsoft.com/office/drawing/2014/main" id="{C154A42A-F45A-30AA-E7BD-8DA1E0139F7A}"/>
                </a:ext>
              </a:extLst>
            </p:cNvPr>
            <p:cNvSpPr/>
            <p:nvPr/>
          </p:nvSpPr>
          <p:spPr>
            <a:xfrm>
              <a:off x="9252998" y="3822936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-form: Shape 294">
              <a:extLst>
                <a:ext uri="{FF2B5EF4-FFF2-40B4-BE49-F238E27FC236}">
                  <a16:creationId xmlns:a16="http://schemas.microsoft.com/office/drawing/2014/main" id="{846282E8-CB3A-7896-9F71-21E4056C8BF3}"/>
                </a:ext>
              </a:extLst>
            </p:cNvPr>
            <p:cNvSpPr/>
            <p:nvPr/>
          </p:nvSpPr>
          <p:spPr>
            <a:xfrm>
              <a:off x="9297819" y="3822936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-form: Shape 295">
              <a:extLst>
                <a:ext uri="{FF2B5EF4-FFF2-40B4-BE49-F238E27FC236}">
                  <a16:creationId xmlns:a16="http://schemas.microsoft.com/office/drawing/2014/main" id="{D784DAD7-9491-A094-86B2-A833A8146C0B}"/>
                </a:ext>
              </a:extLst>
            </p:cNvPr>
            <p:cNvSpPr/>
            <p:nvPr/>
          </p:nvSpPr>
          <p:spPr>
            <a:xfrm>
              <a:off x="9252998" y="3778114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-form: Shape 296">
              <a:extLst>
                <a:ext uri="{FF2B5EF4-FFF2-40B4-BE49-F238E27FC236}">
                  <a16:creationId xmlns:a16="http://schemas.microsoft.com/office/drawing/2014/main" id="{E40E7614-94DA-2B47-A664-32AF4A966247}"/>
                </a:ext>
              </a:extLst>
            </p:cNvPr>
            <p:cNvSpPr/>
            <p:nvPr/>
          </p:nvSpPr>
          <p:spPr>
            <a:xfrm>
              <a:off x="9297819" y="3778114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-form: Shape 297">
              <a:extLst>
                <a:ext uri="{FF2B5EF4-FFF2-40B4-BE49-F238E27FC236}">
                  <a16:creationId xmlns:a16="http://schemas.microsoft.com/office/drawing/2014/main" id="{52AFB353-A88D-2D96-C526-6CB822D483C8}"/>
                </a:ext>
              </a:extLst>
            </p:cNvPr>
            <p:cNvSpPr/>
            <p:nvPr/>
          </p:nvSpPr>
          <p:spPr>
            <a:xfrm>
              <a:off x="9521920" y="3867858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-form: Shape 298">
              <a:extLst>
                <a:ext uri="{FF2B5EF4-FFF2-40B4-BE49-F238E27FC236}">
                  <a16:creationId xmlns:a16="http://schemas.microsoft.com/office/drawing/2014/main" id="{91B56779-7880-D7FE-C80C-ABB99E8F6817}"/>
                </a:ext>
              </a:extLst>
            </p:cNvPr>
            <p:cNvSpPr/>
            <p:nvPr/>
          </p:nvSpPr>
          <p:spPr>
            <a:xfrm>
              <a:off x="9566741" y="3867858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-form: Shape 299">
              <a:extLst>
                <a:ext uri="{FF2B5EF4-FFF2-40B4-BE49-F238E27FC236}">
                  <a16:creationId xmlns:a16="http://schemas.microsoft.com/office/drawing/2014/main" id="{B41CF8CA-0ED0-07FC-CD2F-6E6131F1E1DE}"/>
                </a:ext>
              </a:extLst>
            </p:cNvPr>
            <p:cNvSpPr/>
            <p:nvPr/>
          </p:nvSpPr>
          <p:spPr>
            <a:xfrm>
              <a:off x="9521920" y="3822936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-form: Shape 300">
              <a:extLst>
                <a:ext uri="{FF2B5EF4-FFF2-40B4-BE49-F238E27FC236}">
                  <a16:creationId xmlns:a16="http://schemas.microsoft.com/office/drawing/2014/main" id="{3488D99B-CE5E-BD8F-D154-45B4F2E03B7F}"/>
                </a:ext>
              </a:extLst>
            </p:cNvPr>
            <p:cNvSpPr/>
            <p:nvPr/>
          </p:nvSpPr>
          <p:spPr>
            <a:xfrm>
              <a:off x="9566741" y="3822936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-form: Shape 301">
              <a:extLst>
                <a:ext uri="{FF2B5EF4-FFF2-40B4-BE49-F238E27FC236}">
                  <a16:creationId xmlns:a16="http://schemas.microsoft.com/office/drawing/2014/main" id="{7EFFA009-4187-CC25-5829-D47E57C0DAB9}"/>
                </a:ext>
              </a:extLst>
            </p:cNvPr>
            <p:cNvSpPr/>
            <p:nvPr/>
          </p:nvSpPr>
          <p:spPr>
            <a:xfrm>
              <a:off x="9521920" y="3778114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-form: Shape 302">
              <a:extLst>
                <a:ext uri="{FF2B5EF4-FFF2-40B4-BE49-F238E27FC236}">
                  <a16:creationId xmlns:a16="http://schemas.microsoft.com/office/drawing/2014/main" id="{7D0C4B53-4C81-0810-15CE-F7D8C80714BC}"/>
                </a:ext>
              </a:extLst>
            </p:cNvPr>
            <p:cNvSpPr/>
            <p:nvPr/>
          </p:nvSpPr>
          <p:spPr>
            <a:xfrm>
              <a:off x="9566741" y="3778114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-form: Shape 303">
              <a:extLst>
                <a:ext uri="{FF2B5EF4-FFF2-40B4-BE49-F238E27FC236}">
                  <a16:creationId xmlns:a16="http://schemas.microsoft.com/office/drawing/2014/main" id="{4E8CC450-18B8-8E80-8677-AAEF46FA4FC8}"/>
                </a:ext>
              </a:extLst>
            </p:cNvPr>
            <p:cNvSpPr/>
            <p:nvPr/>
          </p:nvSpPr>
          <p:spPr>
            <a:xfrm>
              <a:off x="9521920" y="3733394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-form: Shape 304">
              <a:extLst>
                <a:ext uri="{FF2B5EF4-FFF2-40B4-BE49-F238E27FC236}">
                  <a16:creationId xmlns:a16="http://schemas.microsoft.com/office/drawing/2014/main" id="{132D49B9-816C-A186-C5A3-83573F844C60}"/>
                </a:ext>
              </a:extLst>
            </p:cNvPr>
            <p:cNvSpPr/>
            <p:nvPr/>
          </p:nvSpPr>
          <p:spPr>
            <a:xfrm>
              <a:off x="9566741" y="3733394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-form: Shape 305">
              <a:extLst>
                <a:ext uri="{FF2B5EF4-FFF2-40B4-BE49-F238E27FC236}">
                  <a16:creationId xmlns:a16="http://schemas.microsoft.com/office/drawing/2014/main" id="{52371AD4-0CA9-B52F-519E-A6B9A8027E28}"/>
                </a:ext>
              </a:extLst>
            </p:cNvPr>
            <p:cNvSpPr/>
            <p:nvPr/>
          </p:nvSpPr>
          <p:spPr>
            <a:xfrm>
              <a:off x="9521920" y="3688472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-form: Shape 306">
              <a:extLst>
                <a:ext uri="{FF2B5EF4-FFF2-40B4-BE49-F238E27FC236}">
                  <a16:creationId xmlns:a16="http://schemas.microsoft.com/office/drawing/2014/main" id="{8AE498F8-F490-D652-3745-38F1B2752520}"/>
                </a:ext>
              </a:extLst>
            </p:cNvPr>
            <p:cNvSpPr/>
            <p:nvPr/>
          </p:nvSpPr>
          <p:spPr>
            <a:xfrm>
              <a:off x="9566741" y="3688472"/>
              <a:ext cx="22410" cy="22416"/>
            </a:xfrm>
            <a:custGeom>
              <a:avLst/>
              <a:gdLst>
                <a:gd name="connsiteX0" fmla="*/ 0 w 22410"/>
                <a:gd name="connsiteY0" fmla="*/ 0 h 22416"/>
                <a:gd name="connsiteX1" fmla="*/ 22411 w 22410"/>
                <a:gd name="connsiteY1" fmla="*/ 0 h 22416"/>
                <a:gd name="connsiteX2" fmla="*/ 22411 w 22410"/>
                <a:gd name="connsiteY2" fmla="*/ 22416 h 22416"/>
                <a:gd name="connsiteX3" fmla="*/ 0 w 22410"/>
                <a:gd name="connsiteY3" fmla="*/ 22416 h 224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10" h="22416">
                  <a:moveTo>
                    <a:pt x="0" y="0"/>
                  </a:moveTo>
                  <a:lnTo>
                    <a:pt x="22411" y="0"/>
                  </a:lnTo>
                  <a:lnTo>
                    <a:pt x="22411" y="22416"/>
                  </a:lnTo>
                  <a:lnTo>
                    <a:pt x="0" y="22416"/>
                  </a:lnTo>
                  <a:close/>
                </a:path>
              </a:pathLst>
            </a:custGeom>
            <a:solidFill>
              <a:schemeClr val="accent1"/>
            </a:solidFill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pic>
        <p:nvPicPr>
          <p:cNvPr id="83" name="Picture 4" descr="http://www.nationalflaggen.de/media/flags/flagge-vereinigte-staaten-von-amerika-usa.gif">
            <a:extLst>
              <a:ext uri="{FF2B5EF4-FFF2-40B4-BE49-F238E27FC236}">
                <a16:creationId xmlns:a16="http://schemas.microsoft.com/office/drawing/2014/main" id="{04788DE0-AEC0-5C5E-382F-902EE1065B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84651" y="3213303"/>
            <a:ext cx="247234" cy="1276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CaixaDeTexto 8">
            <a:extLst>
              <a:ext uri="{FF2B5EF4-FFF2-40B4-BE49-F238E27FC236}">
                <a16:creationId xmlns:a16="http://schemas.microsoft.com/office/drawing/2014/main" id="{115061ED-D389-8817-6E58-22B7A14FE0C5}"/>
              </a:ext>
            </a:extLst>
          </p:cNvPr>
          <p:cNvSpPr txBox="1"/>
          <p:nvPr/>
        </p:nvSpPr>
        <p:spPr>
          <a:xfrm>
            <a:off x="7432512" y="196589"/>
            <a:ext cx="1408272" cy="62517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2800" b="1" kern="1200" spc="0" normalizeH="0" baseline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/>
              <a:t>DÜRR CTS </a:t>
            </a:r>
            <a:br>
              <a:rPr lang="pt-BR" sz="2000" dirty="0"/>
            </a:b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358637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46C16074-4B24-E27A-5492-977B7E0C60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>
            <a:extLst>
              <a:ext uri="{FF2B5EF4-FFF2-40B4-BE49-F238E27FC236}">
                <a16:creationId xmlns:a16="http://schemas.microsoft.com/office/drawing/2014/main" id="{5D718F3F-FAF2-9587-D2C6-09ABBED3502B}"/>
              </a:ext>
            </a:extLst>
          </p:cNvPr>
          <p:cNvSpPr/>
          <p:nvPr/>
        </p:nvSpPr>
        <p:spPr>
          <a:xfrm>
            <a:off x="303216" y="983087"/>
            <a:ext cx="5684317" cy="3486875"/>
          </a:xfrm>
          <a:prstGeom prst="round2DiagRect">
            <a:avLst>
              <a:gd name="adj1" fmla="val 15199"/>
              <a:gd name="adj2" fmla="val 0"/>
            </a:avLst>
          </a:prstGeom>
          <a:noFill/>
          <a:ln w="10375" cap="flat" cmpd="sng">
            <a:solidFill>
              <a:srgbClr val="0950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25" tIns="99525" rIns="99525" bIns="99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3" name="CaixaDeTexto 8">
            <a:extLst>
              <a:ext uri="{FF2B5EF4-FFF2-40B4-BE49-F238E27FC236}">
                <a16:creationId xmlns:a16="http://schemas.microsoft.com/office/drawing/2014/main" id="{1F206650-9648-050D-7815-8FA8CDAF7118}"/>
              </a:ext>
            </a:extLst>
          </p:cNvPr>
          <p:cNvSpPr txBox="1"/>
          <p:nvPr/>
        </p:nvSpPr>
        <p:spPr>
          <a:xfrm>
            <a:off x="7432512" y="196589"/>
            <a:ext cx="1408272" cy="62517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2800" b="1" kern="1200" spc="0" normalizeH="0" baseline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/>
              <a:t>DÜRR CTS </a:t>
            </a:r>
            <a:br>
              <a:rPr lang="pt-BR" sz="2000" dirty="0"/>
            </a:br>
            <a:endParaRPr lang="pt-BR" sz="2000" dirty="0"/>
          </a:p>
        </p:txBody>
      </p:sp>
      <p:sp>
        <p:nvSpPr>
          <p:cNvPr id="5" name="Rechteck 65">
            <a:extLst>
              <a:ext uri="{FF2B5EF4-FFF2-40B4-BE49-F238E27FC236}">
                <a16:creationId xmlns:a16="http://schemas.microsoft.com/office/drawing/2014/main" id="{AE428D8D-C4B0-27D2-AF15-A8CA2DF209D9}"/>
              </a:ext>
            </a:extLst>
          </p:cNvPr>
          <p:cNvSpPr>
            <a:spLocks/>
          </p:cNvSpPr>
          <p:nvPr/>
        </p:nvSpPr>
        <p:spPr>
          <a:xfrm>
            <a:off x="6212701" y="1557888"/>
            <a:ext cx="2795834" cy="1846659"/>
          </a:xfrm>
          <a:prstGeom prst="rect">
            <a:avLst/>
          </a:prstGeom>
          <a:solidFill>
            <a:sysClr val="window" lastClr="FFFF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wrap="square" lIns="0" tIns="0" rIns="0" bIns="0" rtlCol="0" anchor="t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Let us manage your environmental compliance,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 you can stay focused </a:t>
            </a:r>
            <a:b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9FE3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on your business.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9FE3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Inhaltsplatzhalter 10">
            <a:extLst>
              <a:ext uri="{FF2B5EF4-FFF2-40B4-BE49-F238E27FC236}">
                <a16:creationId xmlns:a16="http://schemas.microsoft.com/office/drawing/2014/main" id="{AAB58D10-14BA-638D-C2D5-21A4889756BE}"/>
              </a:ext>
            </a:extLst>
          </p:cNvPr>
          <p:cNvSpPr txBox="1">
            <a:spLocks/>
          </p:cNvSpPr>
          <p:nvPr/>
        </p:nvSpPr>
        <p:spPr>
          <a:xfrm>
            <a:off x="500523" y="3823631"/>
            <a:ext cx="5049038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00000" rtl="0" eaLnBrk="1" latinLnBrk="0" hangingPunct="1">
              <a:lnSpc>
                <a:spcPct val="120000"/>
              </a:lnSpc>
              <a:spcBef>
                <a:spcPts val="1125"/>
              </a:spcBef>
              <a:buClr>
                <a:schemeClr val="accent3"/>
              </a:buClr>
              <a:buFontTx/>
              <a:buNone/>
              <a:defRPr sz="1600" kern="1200">
                <a:solidFill>
                  <a:srgbClr val="525F6B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000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57F89"/>
              </a:buClr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25F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We combine our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25F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technical expertise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25F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with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25F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global availability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525F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to support our customers throughout the world, offering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525F6B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solutions for multiple pollutants – from a single-source.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E7878EFB-DA90-3B59-A5E1-2A7FDC59C5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880" y="1110435"/>
            <a:ext cx="4078475" cy="2603772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9342DAA1-A849-1299-AD52-3022E16AEF30}"/>
              </a:ext>
            </a:extLst>
          </p:cNvPr>
          <p:cNvSpPr txBox="1">
            <a:spLocks/>
          </p:cNvSpPr>
          <p:nvPr/>
        </p:nvSpPr>
        <p:spPr>
          <a:xfrm>
            <a:off x="303216" y="196589"/>
            <a:ext cx="9900000" cy="39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Prepared to master every challenge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CC21AE21-593C-2CA1-E1B3-1FC3E128DDCF}"/>
              </a:ext>
            </a:extLst>
          </p:cNvPr>
          <p:cNvSpPr txBox="1">
            <a:spLocks/>
          </p:cNvSpPr>
          <p:nvPr/>
        </p:nvSpPr>
        <p:spPr>
          <a:xfrm>
            <a:off x="303216" y="625838"/>
            <a:ext cx="9900000" cy="32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000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Tx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0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F89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Multi-pollutant emissions control</a:t>
            </a:r>
          </a:p>
        </p:txBody>
      </p:sp>
    </p:spTree>
    <p:extLst>
      <p:ext uri="{BB962C8B-B14F-4D97-AF65-F5344CB8AC3E}">
        <p14:creationId xmlns:p14="http://schemas.microsoft.com/office/powerpoint/2010/main" val="2592816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9E331FC5-CEE4-1B1A-4CCE-01D9F2FAB7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5">
            <a:extLst>
              <a:ext uri="{FF2B5EF4-FFF2-40B4-BE49-F238E27FC236}">
                <a16:creationId xmlns:a16="http://schemas.microsoft.com/office/drawing/2014/main" id="{AC68B9C3-3E97-F259-B008-083251E784C3}"/>
              </a:ext>
            </a:extLst>
          </p:cNvPr>
          <p:cNvSpPr/>
          <p:nvPr/>
        </p:nvSpPr>
        <p:spPr>
          <a:xfrm>
            <a:off x="303217" y="983087"/>
            <a:ext cx="4731628" cy="3486875"/>
          </a:xfrm>
          <a:prstGeom prst="round2DiagRect">
            <a:avLst>
              <a:gd name="adj1" fmla="val 15199"/>
              <a:gd name="adj2" fmla="val 0"/>
            </a:avLst>
          </a:prstGeom>
          <a:noFill/>
          <a:ln w="10375" cap="flat" cmpd="sng">
            <a:solidFill>
              <a:srgbClr val="09505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9525" tIns="99525" rIns="99525" bIns="995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524"/>
          </a:p>
        </p:txBody>
      </p:sp>
      <p:sp>
        <p:nvSpPr>
          <p:cNvPr id="3" name="CaixaDeTexto 8">
            <a:extLst>
              <a:ext uri="{FF2B5EF4-FFF2-40B4-BE49-F238E27FC236}">
                <a16:creationId xmlns:a16="http://schemas.microsoft.com/office/drawing/2014/main" id="{99B5CEC2-DAD1-32D5-87B5-126E6DC8D890}"/>
              </a:ext>
            </a:extLst>
          </p:cNvPr>
          <p:cNvSpPr txBox="1"/>
          <p:nvPr/>
        </p:nvSpPr>
        <p:spPr>
          <a:xfrm>
            <a:off x="7432512" y="196589"/>
            <a:ext cx="1408272" cy="625174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defTabSz="914400" eaLnBrk="1" fontAlgn="auto" latinLnBrk="0" hangingPunct="1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  <a:tabLst/>
              <a:defRPr kumimoji="0" sz="2800" b="1" kern="1200" spc="0" normalizeH="0" baseline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ea typeface="+mj-ea"/>
                <a:cs typeface="+mj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000" dirty="0"/>
              <a:t>DÜRR CTS </a:t>
            </a:r>
            <a:br>
              <a:rPr lang="pt-BR" sz="2000" dirty="0"/>
            </a:br>
            <a:endParaRPr lang="pt-BR" sz="2000" dirty="0"/>
          </a:p>
        </p:txBody>
      </p:sp>
      <p:sp>
        <p:nvSpPr>
          <p:cNvPr id="7" name="Textplatzhalter 9">
            <a:extLst>
              <a:ext uri="{FF2B5EF4-FFF2-40B4-BE49-F238E27FC236}">
                <a16:creationId xmlns:a16="http://schemas.microsoft.com/office/drawing/2014/main" id="{90214D37-70CA-CC95-0925-F3789C69893E}"/>
              </a:ext>
            </a:extLst>
          </p:cNvPr>
          <p:cNvSpPr txBox="1">
            <a:spLocks/>
          </p:cNvSpPr>
          <p:nvPr/>
        </p:nvSpPr>
        <p:spPr>
          <a:xfrm>
            <a:off x="531950" y="599222"/>
            <a:ext cx="9900000" cy="324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000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3"/>
              </a:buClr>
              <a:buFontTx/>
              <a:buNone/>
              <a:defRPr sz="1800" b="1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216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1"/>
              </a:buClr>
              <a:buSzPct val="80000"/>
              <a:buFont typeface="Wingdings" panose="05000000000000000000" pitchFamily="2" charset="2"/>
              <a:buChar char="n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32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48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64000" indent="-216000" algn="l" defTabSz="9000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3"/>
              </a:buClr>
              <a:buFont typeface="Arial" panose="020B0604020202020204" pitchFamily="34" charset="0"/>
              <a:buChar char="−"/>
              <a:defRPr sz="16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000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F89"/>
              </a:buClr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segments and products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E168453C-A153-D9BB-4E98-4897DA449AC2}"/>
              </a:ext>
            </a:extLst>
          </p:cNvPr>
          <p:cNvSpPr txBox="1">
            <a:spLocks/>
          </p:cNvSpPr>
          <p:nvPr/>
        </p:nvSpPr>
        <p:spPr>
          <a:xfrm>
            <a:off x="531950" y="196589"/>
            <a:ext cx="9900000" cy="396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latin typeface="Arial"/>
                <a:ea typeface="+mj-ea"/>
                <a:cs typeface="+mj-cs"/>
              </a:rPr>
              <a:t>Air pollution control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468E"/>
              </a:solidFill>
              <a:effectLst/>
              <a:uLnTx/>
              <a:uFillTx/>
              <a:latin typeface="Arial"/>
              <a:ea typeface="+mj-ea"/>
              <a:cs typeface="+mj-cs"/>
            </a:endParaRPr>
          </a:p>
        </p:txBody>
      </p:sp>
      <p:grpSp>
        <p:nvGrpSpPr>
          <p:cNvPr id="125" name="Agrupar 124">
            <a:extLst>
              <a:ext uri="{FF2B5EF4-FFF2-40B4-BE49-F238E27FC236}">
                <a16:creationId xmlns:a16="http://schemas.microsoft.com/office/drawing/2014/main" id="{4E89DB2F-4545-2D6E-7D07-8AB3BBBCDA36}"/>
              </a:ext>
            </a:extLst>
          </p:cNvPr>
          <p:cNvGrpSpPr/>
          <p:nvPr/>
        </p:nvGrpSpPr>
        <p:grpSpPr>
          <a:xfrm>
            <a:off x="521602" y="1475644"/>
            <a:ext cx="4294858" cy="2843768"/>
            <a:chOff x="536786" y="2299732"/>
            <a:chExt cx="5402052" cy="3438965"/>
          </a:xfrm>
        </p:grpSpPr>
        <p:grpSp>
          <p:nvGrpSpPr>
            <p:cNvPr id="87" name="Gruppieren 6">
              <a:extLst>
                <a:ext uri="{FF2B5EF4-FFF2-40B4-BE49-F238E27FC236}">
                  <a16:creationId xmlns:a16="http://schemas.microsoft.com/office/drawing/2014/main" id="{569BEB82-A65B-58CB-C161-0115AFDFE4F2}"/>
                </a:ext>
              </a:extLst>
            </p:cNvPr>
            <p:cNvGrpSpPr/>
            <p:nvPr/>
          </p:nvGrpSpPr>
          <p:grpSpPr>
            <a:xfrm>
              <a:off x="4278000" y="4118697"/>
              <a:ext cx="1660838" cy="1620000"/>
              <a:chOff x="4278000" y="4118697"/>
              <a:chExt cx="1660838" cy="1620000"/>
            </a:xfrm>
          </p:grpSpPr>
          <p:sp>
            <p:nvSpPr>
              <p:cNvPr id="88" name="Rechteck 109">
                <a:extLst>
                  <a:ext uri="{FF2B5EF4-FFF2-40B4-BE49-F238E27FC236}">
                    <a16:creationId xmlns:a16="http://schemas.microsoft.com/office/drawing/2014/main" id="{9160A6DD-2765-ED61-B6B3-1B8C2A3DBA5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78000" y="4118697"/>
                <a:ext cx="1660838" cy="1620000"/>
              </a:xfrm>
              <a:prstGeom prst="rect">
                <a:avLst/>
              </a:prstGeom>
              <a:solidFill>
                <a:srgbClr val="E1E3E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144000" tIns="36000" rIns="144000" bIns="108000" rtlCol="0" anchor="b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de-D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68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Further applications</a:t>
                </a:r>
              </a:p>
            </p:txBody>
          </p:sp>
          <p:cxnSp>
            <p:nvCxnSpPr>
              <p:cNvPr id="89" name="Gerader Verbinder 111">
                <a:extLst>
                  <a:ext uri="{FF2B5EF4-FFF2-40B4-BE49-F238E27FC236}">
                    <a16:creationId xmlns:a16="http://schemas.microsoft.com/office/drawing/2014/main" id="{BCF8C485-FF92-205F-E4BE-CA155D5D3E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33715" y="4157097"/>
                <a:ext cx="405123" cy="0"/>
              </a:xfrm>
              <a:prstGeom prst="line">
                <a:avLst/>
              </a:prstGeom>
              <a:noFill/>
              <a:ln w="76200" cap="flat" cmpd="sng" algn="ctr">
                <a:solidFill>
                  <a:srgbClr val="00468E"/>
                </a:solidFill>
                <a:prstDash val="solid"/>
                <a:miter lim="800000"/>
              </a:ln>
              <a:effectLst/>
            </p:spPr>
          </p:cxnSp>
          <p:pic>
            <p:nvPicPr>
              <p:cNvPr id="90" name="Grafik 87" descr="Zahnrad Silhouette">
                <a:extLst>
                  <a:ext uri="{FF2B5EF4-FFF2-40B4-BE49-F238E27FC236}">
                    <a16:creationId xmlns:a16="http://schemas.microsoft.com/office/drawing/2014/main" id="{A924866F-1B8F-F6ED-E53A-A0B62D94FB8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4283636" y="4245576"/>
                <a:ext cx="787522" cy="787522"/>
              </a:xfrm>
              <a:prstGeom prst="rect">
                <a:avLst/>
              </a:prstGeom>
            </p:spPr>
          </p:pic>
        </p:grpSp>
        <p:grpSp>
          <p:nvGrpSpPr>
            <p:cNvPr id="91" name="Gruppieren 5">
              <a:extLst>
                <a:ext uri="{FF2B5EF4-FFF2-40B4-BE49-F238E27FC236}">
                  <a16:creationId xmlns:a16="http://schemas.microsoft.com/office/drawing/2014/main" id="{772B330C-9164-6342-77F9-DFA5B10E53A8}"/>
                </a:ext>
              </a:extLst>
            </p:cNvPr>
            <p:cNvGrpSpPr/>
            <p:nvPr/>
          </p:nvGrpSpPr>
          <p:grpSpPr>
            <a:xfrm>
              <a:off x="536786" y="2299732"/>
              <a:ext cx="1660838" cy="1620000"/>
              <a:chOff x="2410630" y="4118697"/>
              <a:chExt cx="1660838" cy="1620000"/>
            </a:xfrm>
          </p:grpSpPr>
          <p:sp>
            <p:nvSpPr>
              <p:cNvPr id="92" name="Rechteck 108">
                <a:extLst>
                  <a:ext uri="{FF2B5EF4-FFF2-40B4-BE49-F238E27FC236}">
                    <a16:creationId xmlns:a16="http://schemas.microsoft.com/office/drawing/2014/main" id="{0D90EEFC-7633-997F-F5EC-7E2DA8012AC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410630" y="4118697"/>
                <a:ext cx="1660838" cy="1620000"/>
              </a:xfrm>
              <a:prstGeom prst="rect">
                <a:avLst/>
              </a:prstGeom>
              <a:solidFill>
                <a:srgbClr val="E1E3E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144000" tIns="36000" rIns="144000" bIns="108000" rtlCol="0" anchor="b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de-D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68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Chemicals</a:t>
                </a:r>
              </a:p>
            </p:txBody>
          </p:sp>
          <p:cxnSp>
            <p:nvCxnSpPr>
              <p:cNvPr id="93" name="Gerader Verbinder 110">
                <a:extLst>
                  <a:ext uri="{FF2B5EF4-FFF2-40B4-BE49-F238E27FC236}">
                    <a16:creationId xmlns:a16="http://schemas.microsoft.com/office/drawing/2014/main" id="{CBACAD37-6B83-4FA2-051D-42411C4E0E2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66343" y="4157097"/>
                <a:ext cx="405123" cy="0"/>
              </a:xfrm>
              <a:prstGeom prst="line">
                <a:avLst/>
              </a:prstGeom>
              <a:noFill/>
              <a:ln w="76200" cap="flat" cmpd="sng" algn="ctr">
                <a:solidFill>
                  <a:srgbClr val="00468E"/>
                </a:solidFill>
                <a:prstDash val="solid"/>
                <a:miter lim="800000"/>
              </a:ln>
              <a:effectLst/>
            </p:spPr>
          </p:cxnSp>
          <p:pic>
            <p:nvPicPr>
              <p:cNvPr id="94" name="Grafik 89" descr="Reagenzgläser Silhouette">
                <a:extLst>
                  <a:ext uri="{FF2B5EF4-FFF2-40B4-BE49-F238E27FC236}">
                    <a16:creationId xmlns:a16="http://schemas.microsoft.com/office/drawing/2014/main" id="{6F20B664-D77A-9C3B-19A8-DB55D1190A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2531780" y="4297883"/>
                <a:ext cx="682908" cy="682908"/>
              </a:xfrm>
              <a:prstGeom prst="rect">
                <a:avLst/>
              </a:prstGeom>
            </p:spPr>
          </p:pic>
        </p:grpSp>
        <p:grpSp>
          <p:nvGrpSpPr>
            <p:cNvPr id="95" name="Gruppieren 3">
              <a:extLst>
                <a:ext uri="{FF2B5EF4-FFF2-40B4-BE49-F238E27FC236}">
                  <a16:creationId xmlns:a16="http://schemas.microsoft.com/office/drawing/2014/main" id="{29077F2F-D094-958D-9D64-1E901718D521}"/>
                </a:ext>
              </a:extLst>
            </p:cNvPr>
            <p:cNvGrpSpPr/>
            <p:nvPr/>
          </p:nvGrpSpPr>
          <p:grpSpPr>
            <a:xfrm>
              <a:off x="2410630" y="2299732"/>
              <a:ext cx="1660838" cy="1620000"/>
              <a:chOff x="2410630" y="2299732"/>
              <a:chExt cx="1660838" cy="1620000"/>
            </a:xfrm>
          </p:grpSpPr>
          <p:sp>
            <p:nvSpPr>
              <p:cNvPr id="96" name="Rechteck 102">
                <a:extLst>
                  <a:ext uri="{FF2B5EF4-FFF2-40B4-BE49-F238E27FC236}">
                    <a16:creationId xmlns:a16="http://schemas.microsoft.com/office/drawing/2014/main" id="{D09E0F5D-0846-5EE8-52EE-6863AAA4D837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410630" y="2299732"/>
                <a:ext cx="1660838" cy="1620000"/>
              </a:xfrm>
              <a:prstGeom prst="rect">
                <a:avLst/>
              </a:prstGeom>
              <a:solidFill>
                <a:srgbClr val="E1E3E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144000" tIns="36000" rIns="144000" bIns="108000" rtlCol="0" anchor="b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de-D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68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Automotive</a:t>
                </a:r>
              </a:p>
            </p:txBody>
          </p:sp>
          <p:cxnSp>
            <p:nvCxnSpPr>
              <p:cNvPr id="97" name="Gerader Verbinder 105">
                <a:extLst>
                  <a:ext uri="{FF2B5EF4-FFF2-40B4-BE49-F238E27FC236}">
                    <a16:creationId xmlns:a16="http://schemas.microsoft.com/office/drawing/2014/main" id="{F7C59AFF-C89D-C063-0721-031B39327A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66343" y="2338132"/>
                <a:ext cx="405123" cy="0"/>
              </a:xfrm>
              <a:prstGeom prst="line">
                <a:avLst/>
              </a:prstGeom>
              <a:noFill/>
              <a:ln w="76200" cap="flat" cmpd="sng" algn="ctr">
                <a:solidFill>
                  <a:srgbClr val="00468E"/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98" name="Grafik 95" descr="Cabriolet Silhouette">
                <a:extLst>
                  <a:ext uri="{FF2B5EF4-FFF2-40B4-BE49-F238E27FC236}">
                    <a16:creationId xmlns:a16="http://schemas.microsoft.com/office/drawing/2014/main" id="{81FF373A-B7FB-55B6-C2BA-1FF8FD1C19B8}"/>
                  </a:ext>
                </a:extLst>
              </p:cNvPr>
              <p:cNvGrpSpPr/>
              <p:nvPr/>
            </p:nvGrpSpPr>
            <p:grpSpPr>
              <a:xfrm>
                <a:off x="2562934" y="2714351"/>
                <a:ext cx="964355" cy="356156"/>
                <a:chOff x="3232374" y="3615769"/>
                <a:chExt cx="754941" cy="278815"/>
              </a:xfrm>
              <a:solidFill>
                <a:srgbClr val="00468E"/>
              </a:solidFill>
            </p:grpSpPr>
            <p:sp>
              <p:nvSpPr>
                <p:cNvPr id="99" name="Freihandform: Form 117">
                  <a:extLst>
                    <a:ext uri="{FF2B5EF4-FFF2-40B4-BE49-F238E27FC236}">
                      <a16:creationId xmlns:a16="http://schemas.microsoft.com/office/drawing/2014/main" id="{026154BD-E0DB-CAFC-E70D-9DF628ECDD63}"/>
                    </a:ext>
                  </a:extLst>
                </p:cNvPr>
                <p:cNvSpPr/>
                <p:nvPr/>
              </p:nvSpPr>
              <p:spPr>
                <a:xfrm>
                  <a:off x="3331046" y="3771534"/>
                  <a:ext cx="123050" cy="123050"/>
                </a:xfrm>
                <a:custGeom>
                  <a:avLst/>
                  <a:gdLst>
                    <a:gd name="connsiteX0" fmla="*/ 61525 w 123050"/>
                    <a:gd name="connsiteY0" fmla="*/ 0 h 123050"/>
                    <a:gd name="connsiteX1" fmla="*/ 0 w 123050"/>
                    <a:gd name="connsiteY1" fmla="*/ 61525 h 123050"/>
                    <a:gd name="connsiteX2" fmla="*/ 61525 w 123050"/>
                    <a:gd name="connsiteY2" fmla="*/ 123050 h 123050"/>
                    <a:gd name="connsiteX3" fmla="*/ 123050 w 123050"/>
                    <a:gd name="connsiteY3" fmla="*/ 61525 h 123050"/>
                    <a:gd name="connsiteX4" fmla="*/ 61525 w 123050"/>
                    <a:gd name="connsiteY4" fmla="*/ 0 h 123050"/>
                    <a:gd name="connsiteX5" fmla="*/ 61525 w 123050"/>
                    <a:gd name="connsiteY5" fmla="*/ 106644 h 123050"/>
                    <a:gd name="connsiteX6" fmla="*/ 16407 w 123050"/>
                    <a:gd name="connsiteY6" fmla="*/ 61525 h 123050"/>
                    <a:gd name="connsiteX7" fmla="*/ 61525 w 123050"/>
                    <a:gd name="connsiteY7" fmla="*/ 16407 h 123050"/>
                    <a:gd name="connsiteX8" fmla="*/ 106644 w 123050"/>
                    <a:gd name="connsiteY8" fmla="*/ 61525 h 123050"/>
                    <a:gd name="connsiteX9" fmla="*/ 61525 w 123050"/>
                    <a:gd name="connsiteY9" fmla="*/ 106644 h 12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3050" h="123050">
                      <a:moveTo>
                        <a:pt x="61525" y="0"/>
                      </a:moveTo>
                      <a:cubicBezTo>
                        <a:pt x="27546" y="0"/>
                        <a:pt x="0" y="27546"/>
                        <a:pt x="0" y="61525"/>
                      </a:cubicBezTo>
                      <a:cubicBezTo>
                        <a:pt x="0" y="95504"/>
                        <a:pt x="27546" y="123050"/>
                        <a:pt x="61525" y="123050"/>
                      </a:cubicBezTo>
                      <a:cubicBezTo>
                        <a:pt x="95504" y="123050"/>
                        <a:pt x="123050" y="95504"/>
                        <a:pt x="123050" y="61525"/>
                      </a:cubicBezTo>
                      <a:cubicBezTo>
                        <a:pt x="123014" y="27561"/>
                        <a:pt x="95490" y="36"/>
                        <a:pt x="61525" y="0"/>
                      </a:cubicBezTo>
                      <a:close/>
                      <a:moveTo>
                        <a:pt x="61525" y="106644"/>
                      </a:moveTo>
                      <a:cubicBezTo>
                        <a:pt x="36607" y="106644"/>
                        <a:pt x="16407" y="86444"/>
                        <a:pt x="16407" y="61525"/>
                      </a:cubicBezTo>
                      <a:cubicBezTo>
                        <a:pt x="16407" y="36607"/>
                        <a:pt x="36607" y="16407"/>
                        <a:pt x="61525" y="16407"/>
                      </a:cubicBezTo>
                      <a:cubicBezTo>
                        <a:pt x="86444" y="16407"/>
                        <a:pt x="106644" y="36607"/>
                        <a:pt x="106644" y="61525"/>
                      </a:cubicBezTo>
                      <a:cubicBezTo>
                        <a:pt x="106617" y="86432"/>
                        <a:pt x="86432" y="106617"/>
                        <a:pt x="61525" y="106644"/>
                      </a:cubicBezTo>
                      <a:close/>
                    </a:path>
                  </a:pathLst>
                </a:custGeom>
                <a:solidFill>
                  <a:srgbClr val="00468E"/>
                </a:solidFill>
                <a:ln w="81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00" name="Freihandform: Form 118">
                  <a:extLst>
                    <a:ext uri="{FF2B5EF4-FFF2-40B4-BE49-F238E27FC236}">
                      <a16:creationId xmlns:a16="http://schemas.microsoft.com/office/drawing/2014/main" id="{020F3752-F26E-B2C7-17F1-1EF7883804D1}"/>
                    </a:ext>
                  </a:extLst>
                </p:cNvPr>
                <p:cNvSpPr/>
                <p:nvPr/>
              </p:nvSpPr>
              <p:spPr>
                <a:xfrm>
                  <a:off x="3466804" y="3840311"/>
                  <a:ext cx="294500" cy="16406"/>
                </a:xfrm>
                <a:custGeom>
                  <a:avLst/>
                  <a:gdLst>
                    <a:gd name="connsiteX0" fmla="*/ 3331 w 294500"/>
                    <a:gd name="connsiteY0" fmla="*/ 0 h 16406"/>
                    <a:gd name="connsiteX1" fmla="*/ 0 w 294500"/>
                    <a:gd name="connsiteY1" fmla="*/ 16407 h 16406"/>
                    <a:gd name="connsiteX2" fmla="*/ 294500 w 294500"/>
                    <a:gd name="connsiteY2" fmla="*/ 16407 h 16406"/>
                    <a:gd name="connsiteX3" fmla="*/ 291178 w 294500"/>
                    <a:gd name="connsiteY3" fmla="*/ 0 h 164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294500" h="16406">
                      <a:moveTo>
                        <a:pt x="3331" y="0"/>
                      </a:moveTo>
                      <a:cubicBezTo>
                        <a:pt x="2820" y="5573"/>
                        <a:pt x="1703" y="11075"/>
                        <a:pt x="0" y="16407"/>
                      </a:cubicBezTo>
                      <a:lnTo>
                        <a:pt x="294500" y="16407"/>
                      </a:lnTo>
                      <a:cubicBezTo>
                        <a:pt x="292804" y="11074"/>
                        <a:pt x="291690" y="5573"/>
                        <a:pt x="291178" y="0"/>
                      </a:cubicBezTo>
                      <a:close/>
                    </a:path>
                  </a:pathLst>
                </a:custGeom>
                <a:solidFill>
                  <a:srgbClr val="00468E"/>
                </a:solidFill>
                <a:ln w="81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01" name="Freihandform: Form 119">
                  <a:extLst>
                    <a:ext uri="{FF2B5EF4-FFF2-40B4-BE49-F238E27FC236}">
                      <a16:creationId xmlns:a16="http://schemas.microsoft.com/office/drawing/2014/main" id="{D1E957CB-9490-DD70-D7D0-B5A76A9519FF}"/>
                    </a:ext>
                  </a:extLst>
                </p:cNvPr>
                <p:cNvSpPr/>
                <p:nvPr/>
              </p:nvSpPr>
              <p:spPr>
                <a:xfrm>
                  <a:off x="3232374" y="3615769"/>
                  <a:ext cx="754941" cy="233992"/>
                </a:xfrm>
                <a:custGeom>
                  <a:avLst/>
                  <a:gdLst>
                    <a:gd name="connsiteX0" fmla="*/ 744375 w 754941"/>
                    <a:gd name="connsiteY0" fmla="*/ 165872 h 233992"/>
                    <a:gd name="connsiteX1" fmla="*/ 734014 w 754941"/>
                    <a:gd name="connsiteY1" fmla="*/ 156848 h 233992"/>
                    <a:gd name="connsiteX2" fmla="*/ 681111 w 754941"/>
                    <a:gd name="connsiteY2" fmla="*/ 111164 h 233992"/>
                    <a:gd name="connsiteX3" fmla="*/ 533451 w 754941"/>
                    <a:gd name="connsiteY3" fmla="*/ 76890 h 233992"/>
                    <a:gd name="connsiteX4" fmla="*/ 491458 w 754941"/>
                    <a:gd name="connsiteY4" fmla="*/ 71599 h 233992"/>
                    <a:gd name="connsiteX5" fmla="*/ 356266 w 754941"/>
                    <a:gd name="connsiteY5" fmla="*/ 590 h 233992"/>
                    <a:gd name="connsiteX6" fmla="*/ 345601 w 754941"/>
                    <a:gd name="connsiteY6" fmla="*/ 5156 h 233992"/>
                    <a:gd name="connsiteX7" fmla="*/ 349704 w 754941"/>
                    <a:gd name="connsiteY7" fmla="*/ 15619 h 233992"/>
                    <a:gd name="connsiteX8" fmla="*/ 450826 w 754941"/>
                    <a:gd name="connsiteY8" fmla="*/ 66480 h 233992"/>
                    <a:gd name="connsiteX9" fmla="*/ 443214 w 754941"/>
                    <a:gd name="connsiteY9" fmla="*/ 65528 h 233992"/>
                    <a:gd name="connsiteX10" fmla="*/ 426454 w 754941"/>
                    <a:gd name="connsiteY10" fmla="*/ 65528 h 233992"/>
                    <a:gd name="connsiteX11" fmla="*/ 410400 w 754941"/>
                    <a:gd name="connsiteY11" fmla="*/ 81582 h 233992"/>
                    <a:gd name="connsiteX12" fmla="*/ 315545 w 754941"/>
                    <a:gd name="connsiteY12" fmla="*/ 81582 h 233992"/>
                    <a:gd name="connsiteX13" fmla="*/ 309852 w 754941"/>
                    <a:gd name="connsiteY13" fmla="*/ 81033 h 233992"/>
                    <a:gd name="connsiteX14" fmla="*/ 303757 w 754941"/>
                    <a:gd name="connsiteY14" fmla="*/ 79843 h 233992"/>
                    <a:gd name="connsiteX15" fmla="*/ 270943 w 754941"/>
                    <a:gd name="connsiteY15" fmla="*/ 73486 h 233992"/>
                    <a:gd name="connsiteX16" fmla="*/ 270943 w 754941"/>
                    <a:gd name="connsiteY16" fmla="*/ 49122 h 233992"/>
                    <a:gd name="connsiteX17" fmla="*/ 262740 w 754941"/>
                    <a:gd name="connsiteY17" fmla="*/ 40918 h 233992"/>
                    <a:gd name="connsiteX18" fmla="*/ 254537 w 754941"/>
                    <a:gd name="connsiteY18" fmla="*/ 49122 h 233992"/>
                    <a:gd name="connsiteX19" fmla="*/ 254537 w 754941"/>
                    <a:gd name="connsiteY19" fmla="*/ 70303 h 233992"/>
                    <a:gd name="connsiteX20" fmla="*/ 190920 w 754941"/>
                    <a:gd name="connsiteY20" fmla="*/ 59023 h 233992"/>
                    <a:gd name="connsiteX21" fmla="*/ 161387 w 754941"/>
                    <a:gd name="connsiteY21" fmla="*/ 59761 h 233992"/>
                    <a:gd name="connsiteX22" fmla="*/ 139657 w 754941"/>
                    <a:gd name="connsiteY22" fmla="*/ 65504 h 233992"/>
                    <a:gd name="connsiteX23" fmla="*/ 14826 w 754941"/>
                    <a:gd name="connsiteY23" fmla="*/ 114724 h 233992"/>
                    <a:gd name="connsiteX24" fmla="*/ 8132 w 754941"/>
                    <a:gd name="connsiteY24" fmla="*/ 189793 h 233992"/>
                    <a:gd name="connsiteX25" fmla="*/ 233 w 754941"/>
                    <a:gd name="connsiteY25" fmla="*/ 199743 h 233992"/>
                    <a:gd name="connsiteX26" fmla="*/ 11 w 754941"/>
                    <a:gd name="connsiteY26" fmla="*/ 206355 h 233992"/>
                    <a:gd name="connsiteX27" fmla="*/ 14999 w 754941"/>
                    <a:gd name="connsiteY27" fmla="*/ 226134 h 233992"/>
                    <a:gd name="connsiteX28" fmla="*/ 23694 w 754941"/>
                    <a:gd name="connsiteY28" fmla="*/ 228283 h 233992"/>
                    <a:gd name="connsiteX29" fmla="*/ 64391 w 754941"/>
                    <a:gd name="connsiteY29" fmla="*/ 232885 h 233992"/>
                    <a:gd name="connsiteX30" fmla="*/ 84079 w 754941"/>
                    <a:gd name="connsiteY30" fmla="*/ 233992 h 233992"/>
                    <a:gd name="connsiteX31" fmla="*/ 82242 w 754941"/>
                    <a:gd name="connsiteY31" fmla="*/ 217454 h 233992"/>
                    <a:gd name="connsiteX32" fmla="*/ 64900 w 754941"/>
                    <a:gd name="connsiteY32" fmla="*/ 216470 h 233992"/>
                    <a:gd name="connsiteX33" fmla="*/ 27263 w 754941"/>
                    <a:gd name="connsiteY33" fmla="*/ 212262 h 233992"/>
                    <a:gd name="connsiteX34" fmla="*/ 18928 w 754941"/>
                    <a:gd name="connsiteY34" fmla="*/ 210194 h 233992"/>
                    <a:gd name="connsiteX35" fmla="*/ 16467 w 754941"/>
                    <a:gd name="connsiteY35" fmla="*/ 206913 h 233992"/>
                    <a:gd name="connsiteX36" fmla="*/ 16508 w 754941"/>
                    <a:gd name="connsiteY36" fmla="*/ 205715 h 233992"/>
                    <a:gd name="connsiteX37" fmla="*/ 21036 w 754941"/>
                    <a:gd name="connsiteY37" fmla="*/ 199973 h 233992"/>
                    <a:gd name="connsiteX38" fmla="*/ 25441 w 754941"/>
                    <a:gd name="connsiteY38" fmla="*/ 194428 h 233992"/>
                    <a:gd name="connsiteX39" fmla="*/ 24424 w 754941"/>
                    <a:gd name="connsiteY39" fmla="*/ 187414 h 233992"/>
                    <a:gd name="connsiteX40" fmla="*/ 24974 w 754941"/>
                    <a:gd name="connsiteY40" fmla="*/ 127701 h 233992"/>
                    <a:gd name="connsiteX41" fmla="*/ 144382 w 754941"/>
                    <a:gd name="connsiteY41" fmla="*/ 81213 h 233992"/>
                    <a:gd name="connsiteX42" fmla="*/ 164972 w 754941"/>
                    <a:gd name="connsiteY42" fmla="*/ 75766 h 233992"/>
                    <a:gd name="connsiteX43" fmla="*/ 188278 w 754941"/>
                    <a:gd name="connsiteY43" fmla="*/ 75192 h 233992"/>
                    <a:gd name="connsiteX44" fmla="*/ 300664 w 754941"/>
                    <a:gd name="connsiteY44" fmla="*/ 95930 h 233992"/>
                    <a:gd name="connsiteX45" fmla="*/ 306767 w 754941"/>
                    <a:gd name="connsiteY45" fmla="*/ 97119 h 233992"/>
                    <a:gd name="connsiteX46" fmla="*/ 315643 w 754941"/>
                    <a:gd name="connsiteY46" fmla="*/ 97940 h 233992"/>
                    <a:gd name="connsiteX47" fmla="*/ 426807 w 754941"/>
                    <a:gd name="connsiteY47" fmla="*/ 97940 h 233992"/>
                    <a:gd name="connsiteX48" fmla="*/ 426807 w 754941"/>
                    <a:gd name="connsiteY48" fmla="*/ 81935 h 233992"/>
                    <a:gd name="connsiteX49" fmla="*/ 442180 w 754941"/>
                    <a:gd name="connsiteY49" fmla="*/ 81935 h 233992"/>
                    <a:gd name="connsiteX50" fmla="*/ 531400 w 754941"/>
                    <a:gd name="connsiteY50" fmla="*/ 93165 h 233992"/>
                    <a:gd name="connsiteX51" fmla="*/ 531794 w 754941"/>
                    <a:gd name="connsiteY51" fmla="*/ 93215 h 233992"/>
                    <a:gd name="connsiteX52" fmla="*/ 532187 w 754941"/>
                    <a:gd name="connsiteY52" fmla="*/ 93215 h 233992"/>
                    <a:gd name="connsiteX53" fmla="*/ 674040 w 754941"/>
                    <a:gd name="connsiteY53" fmla="*/ 125938 h 233992"/>
                    <a:gd name="connsiteX54" fmla="*/ 721677 w 754941"/>
                    <a:gd name="connsiteY54" fmla="*/ 167635 h 233992"/>
                    <a:gd name="connsiteX55" fmla="*/ 722029 w 754941"/>
                    <a:gd name="connsiteY55" fmla="*/ 168037 h 233992"/>
                    <a:gd name="connsiteX56" fmla="*/ 722415 w 754941"/>
                    <a:gd name="connsiteY56" fmla="*/ 168415 h 233992"/>
                    <a:gd name="connsiteX57" fmla="*/ 734302 w 754941"/>
                    <a:gd name="connsiteY57" fmla="*/ 178792 h 233992"/>
                    <a:gd name="connsiteX58" fmla="*/ 738534 w 754941"/>
                    <a:gd name="connsiteY58" fmla="*/ 187373 h 233992"/>
                    <a:gd name="connsiteX59" fmla="*/ 738534 w 754941"/>
                    <a:gd name="connsiteY59" fmla="*/ 214575 h 233992"/>
                    <a:gd name="connsiteX60" fmla="*/ 680972 w 754941"/>
                    <a:gd name="connsiteY60" fmla="*/ 214575 h 233992"/>
                    <a:gd name="connsiteX61" fmla="*/ 681111 w 754941"/>
                    <a:gd name="connsiteY61" fmla="*/ 217257 h 233992"/>
                    <a:gd name="connsiteX62" fmla="*/ 679823 w 754941"/>
                    <a:gd name="connsiteY62" fmla="*/ 230982 h 233992"/>
                    <a:gd name="connsiteX63" fmla="*/ 754941 w 754941"/>
                    <a:gd name="connsiteY63" fmla="*/ 230982 h 233992"/>
                    <a:gd name="connsiteX64" fmla="*/ 754941 w 754941"/>
                    <a:gd name="connsiteY64" fmla="*/ 187405 h 233992"/>
                    <a:gd name="connsiteX65" fmla="*/ 744375 w 754941"/>
                    <a:gd name="connsiteY65" fmla="*/ 165872 h 23399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</a:cxnLst>
                  <a:rect l="l" t="t" r="r" b="b"/>
                  <a:pathLst>
                    <a:path w="754941" h="233992">
                      <a:moveTo>
                        <a:pt x="744375" y="165872"/>
                      </a:moveTo>
                      <a:cubicBezTo>
                        <a:pt x="740717" y="163106"/>
                        <a:pt x="737256" y="160091"/>
                        <a:pt x="734014" y="156848"/>
                      </a:cubicBezTo>
                      <a:cubicBezTo>
                        <a:pt x="721923" y="143058"/>
                        <a:pt x="702440" y="121352"/>
                        <a:pt x="681111" y="111164"/>
                      </a:cubicBezTo>
                      <a:cubicBezTo>
                        <a:pt x="624007" y="83855"/>
                        <a:pt x="533451" y="76890"/>
                        <a:pt x="533451" y="76890"/>
                      </a:cubicBezTo>
                      <a:lnTo>
                        <a:pt x="491458" y="71599"/>
                      </a:lnTo>
                      <a:cubicBezTo>
                        <a:pt x="448124" y="44772"/>
                        <a:pt x="402948" y="21043"/>
                        <a:pt x="356266" y="590"/>
                      </a:cubicBezTo>
                      <a:cubicBezTo>
                        <a:pt x="352060" y="-1094"/>
                        <a:pt x="347285" y="950"/>
                        <a:pt x="345601" y="5156"/>
                      </a:cubicBezTo>
                      <a:cubicBezTo>
                        <a:pt x="343989" y="9179"/>
                        <a:pt x="345787" y="13763"/>
                        <a:pt x="349704" y="15619"/>
                      </a:cubicBezTo>
                      <a:cubicBezTo>
                        <a:pt x="384289" y="30768"/>
                        <a:pt x="418044" y="47746"/>
                        <a:pt x="450826" y="66480"/>
                      </a:cubicBezTo>
                      <a:lnTo>
                        <a:pt x="443214" y="65528"/>
                      </a:lnTo>
                      <a:lnTo>
                        <a:pt x="426454" y="65528"/>
                      </a:lnTo>
                      <a:cubicBezTo>
                        <a:pt x="417588" y="65528"/>
                        <a:pt x="410400" y="72716"/>
                        <a:pt x="410400" y="81582"/>
                      </a:cubicBezTo>
                      <a:lnTo>
                        <a:pt x="315545" y="81582"/>
                      </a:lnTo>
                      <a:cubicBezTo>
                        <a:pt x="313634" y="81584"/>
                        <a:pt x="311727" y="81399"/>
                        <a:pt x="309852" y="81033"/>
                      </a:cubicBezTo>
                      <a:lnTo>
                        <a:pt x="303757" y="79843"/>
                      </a:lnTo>
                      <a:lnTo>
                        <a:pt x="270943" y="73486"/>
                      </a:lnTo>
                      <a:lnTo>
                        <a:pt x="270943" y="49122"/>
                      </a:lnTo>
                      <a:cubicBezTo>
                        <a:pt x="270943" y="44591"/>
                        <a:pt x="267271" y="40918"/>
                        <a:pt x="262740" y="40918"/>
                      </a:cubicBezTo>
                      <a:cubicBezTo>
                        <a:pt x="258209" y="40918"/>
                        <a:pt x="254537" y="44591"/>
                        <a:pt x="254537" y="49122"/>
                      </a:cubicBezTo>
                      <a:lnTo>
                        <a:pt x="254537" y="70303"/>
                      </a:lnTo>
                      <a:lnTo>
                        <a:pt x="190920" y="59023"/>
                      </a:lnTo>
                      <a:cubicBezTo>
                        <a:pt x="181119" y="57374"/>
                        <a:pt x="171093" y="57624"/>
                        <a:pt x="161387" y="59761"/>
                      </a:cubicBezTo>
                      <a:cubicBezTo>
                        <a:pt x="152954" y="61640"/>
                        <a:pt x="144349" y="64109"/>
                        <a:pt x="139657" y="65504"/>
                      </a:cubicBezTo>
                      <a:cubicBezTo>
                        <a:pt x="110182" y="74445"/>
                        <a:pt x="36065" y="100245"/>
                        <a:pt x="14826" y="114724"/>
                      </a:cubicBezTo>
                      <a:cubicBezTo>
                        <a:pt x="-1195" y="125651"/>
                        <a:pt x="8132" y="189793"/>
                        <a:pt x="8132" y="189793"/>
                      </a:cubicBezTo>
                      <a:lnTo>
                        <a:pt x="233" y="199743"/>
                      </a:lnTo>
                      <a:lnTo>
                        <a:pt x="11" y="206355"/>
                      </a:lnTo>
                      <a:cubicBezTo>
                        <a:pt x="-300" y="215663"/>
                        <a:pt x="5954" y="223915"/>
                        <a:pt x="14999" y="226134"/>
                      </a:cubicBezTo>
                      <a:lnTo>
                        <a:pt x="23694" y="228283"/>
                      </a:lnTo>
                      <a:cubicBezTo>
                        <a:pt x="37112" y="230922"/>
                        <a:pt x="50723" y="232461"/>
                        <a:pt x="64391" y="232885"/>
                      </a:cubicBezTo>
                      <a:lnTo>
                        <a:pt x="84079" y="233992"/>
                      </a:lnTo>
                      <a:cubicBezTo>
                        <a:pt x="82875" y="228562"/>
                        <a:pt x="82259" y="223017"/>
                        <a:pt x="82242" y="217454"/>
                      </a:cubicBezTo>
                      <a:lnTo>
                        <a:pt x="64900" y="216470"/>
                      </a:lnTo>
                      <a:cubicBezTo>
                        <a:pt x="52262" y="216077"/>
                        <a:pt x="39675" y="214669"/>
                        <a:pt x="27263" y="212262"/>
                      </a:cubicBezTo>
                      <a:lnTo>
                        <a:pt x="18928" y="210194"/>
                      </a:lnTo>
                      <a:cubicBezTo>
                        <a:pt x="17441" y="209811"/>
                        <a:pt x="16418" y="208448"/>
                        <a:pt x="16467" y="206913"/>
                      </a:cubicBezTo>
                      <a:lnTo>
                        <a:pt x="16508" y="205715"/>
                      </a:lnTo>
                      <a:lnTo>
                        <a:pt x="21036" y="199973"/>
                      </a:lnTo>
                      <a:lnTo>
                        <a:pt x="25441" y="194428"/>
                      </a:lnTo>
                      <a:lnTo>
                        <a:pt x="24424" y="187414"/>
                      </a:lnTo>
                      <a:cubicBezTo>
                        <a:pt x="20807" y="162508"/>
                        <a:pt x="21094" y="134576"/>
                        <a:pt x="24974" y="127701"/>
                      </a:cubicBezTo>
                      <a:cubicBezTo>
                        <a:pt x="44514" y="115035"/>
                        <a:pt x="112692" y="90786"/>
                        <a:pt x="144382" y="81213"/>
                      </a:cubicBezTo>
                      <a:cubicBezTo>
                        <a:pt x="149665" y="79646"/>
                        <a:pt x="157507" y="77423"/>
                        <a:pt x="164972" y="75766"/>
                      </a:cubicBezTo>
                      <a:cubicBezTo>
                        <a:pt x="172632" y="74081"/>
                        <a:pt x="180545" y="73886"/>
                        <a:pt x="188278" y="75192"/>
                      </a:cubicBezTo>
                      <a:lnTo>
                        <a:pt x="300664" y="95930"/>
                      </a:lnTo>
                      <a:lnTo>
                        <a:pt x="306767" y="97119"/>
                      </a:lnTo>
                      <a:cubicBezTo>
                        <a:pt x="309693" y="97677"/>
                        <a:pt x="312666" y="97952"/>
                        <a:pt x="315643" y="97940"/>
                      </a:cubicBezTo>
                      <a:lnTo>
                        <a:pt x="426807" y="97940"/>
                      </a:lnTo>
                      <a:lnTo>
                        <a:pt x="426807" y="81935"/>
                      </a:lnTo>
                      <a:lnTo>
                        <a:pt x="442180" y="81935"/>
                      </a:lnTo>
                      <a:lnTo>
                        <a:pt x="531400" y="93165"/>
                      </a:lnTo>
                      <a:lnTo>
                        <a:pt x="531794" y="93215"/>
                      </a:lnTo>
                      <a:lnTo>
                        <a:pt x="532187" y="93215"/>
                      </a:lnTo>
                      <a:cubicBezTo>
                        <a:pt x="533065" y="93280"/>
                        <a:pt x="620316" y="100245"/>
                        <a:pt x="674040" y="125938"/>
                      </a:cubicBezTo>
                      <a:cubicBezTo>
                        <a:pt x="693096" y="135043"/>
                        <a:pt x="712399" y="157053"/>
                        <a:pt x="721677" y="167635"/>
                      </a:cubicBezTo>
                      <a:lnTo>
                        <a:pt x="722029" y="168037"/>
                      </a:lnTo>
                      <a:lnTo>
                        <a:pt x="722415" y="168415"/>
                      </a:lnTo>
                      <a:cubicBezTo>
                        <a:pt x="726134" y="172142"/>
                        <a:pt x="730106" y="175610"/>
                        <a:pt x="734302" y="178792"/>
                      </a:cubicBezTo>
                      <a:cubicBezTo>
                        <a:pt x="736964" y="180843"/>
                        <a:pt x="738527" y="184012"/>
                        <a:pt x="738534" y="187373"/>
                      </a:cubicBezTo>
                      <a:lnTo>
                        <a:pt x="738534" y="214575"/>
                      </a:lnTo>
                      <a:lnTo>
                        <a:pt x="680972" y="214575"/>
                      </a:lnTo>
                      <a:cubicBezTo>
                        <a:pt x="680972" y="215469"/>
                        <a:pt x="681111" y="216355"/>
                        <a:pt x="681111" y="217257"/>
                      </a:cubicBezTo>
                      <a:cubicBezTo>
                        <a:pt x="681087" y="221861"/>
                        <a:pt x="680657" y="226454"/>
                        <a:pt x="679823" y="230982"/>
                      </a:cubicBezTo>
                      <a:lnTo>
                        <a:pt x="754941" y="230982"/>
                      </a:lnTo>
                      <a:lnTo>
                        <a:pt x="754941" y="187405"/>
                      </a:lnTo>
                      <a:cubicBezTo>
                        <a:pt x="754919" y="178985"/>
                        <a:pt x="751022" y="171042"/>
                        <a:pt x="744375" y="165872"/>
                      </a:cubicBezTo>
                      <a:close/>
                    </a:path>
                  </a:pathLst>
                </a:custGeom>
                <a:solidFill>
                  <a:srgbClr val="00468E"/>
                </a:solidFill>
                <a:ln w="81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02" name="Freihandform: Form 120">
                  <a:extLst>
                    <a:ext uri="{FF2B5EF4-FFF2-40B4-BE49-F238E27FC236}">
                      <a16:creationId xmlns:a16="http://schemas.microsoft.com/office/drawing/2014/main" id="{AB6F3EC1-59A1-9086-99A4-071BD7D300FB}"/>
                    </a:ext>
                  </a:extLst>
                </p:cNvPr>
                <p:cNvSpPr/>
                <p:nvPr/>
              </p:nvSpPr>
              <p:spPr>
                <a:xfrm>
                  <a:off x="3774028" y="3771534"/>
                  <a:ext cx="123050" cy="123050"/>
                </a:xfrm>
                <a:custGeom>
                  <a:avLst/>
                  <a:gdLst>
                    <a:gd name="connsiteX0" fmla="*/ 61525 w 123050"/>
                    <a:gd name="connsiteY0" fmla="*/ 0 h 123050"/>
                    <a:gd name="connsiteX1" fmla="*/ 0 w 123050"/>
                    <a:gd name="connsiteY1" fmla="*/ 61525 h 123050"/>
                    <a:gd name="connsiteX2" fmla="*/ 61525 w 123050"/>
                    <a:gd name="connsiteY2" fmla="*/ 123050 h 123050"/>
                    <a:gd name="connsiteX3" fmla="*/ 123050 w 123050"/>
                    <a:gd name="connsiteY3" fmla="*/ 61525 h 123050"/>
                    <a:gd name="connsiteX4" fmla="*/ 61525 w 123050"/>
                    <a:gd name="connsiteY4" fmla="*/ 0 h 123050"/>
                    <a:gd name="connsiteX5" fmla="*/ 61525 w 123050"/>
                    <a:gd name="connsiteY5" fmla="*/ 106644 h 123050"/>
                    <a:gd name="connsiteX6" fmla="*/ 16407 w 123050"/>
                    <a:gd name="connsiteY6" fmla="*/ 61525 h 123050"/>
                    <a:gd name="connsiteX7" fmla="*/ 61525 w 123050"/>
                    <a:gd name="connsiteY7" fmla="*/ 16407 h 123050"/>
                    <a:gd name="connsiteX8" fmla="*/ 106644 w 123050"/>
                    <a:gd name="connsiteY8" fmla="*/ 61525 h 123050"/>
                    <a:gd name="connsiteX9" fmla="*/ 61525 w 123050"/>
                    <a:gd name="connsiteY9" fmla="*/ 106644 h 123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123050" h="123050">
                      <a:moveTo>
                        <a:pt x="61525" y="0"/>
                      </a:moveTo>
                      <a:cubicBezTo>
                        <a:pt x="27546" y="0"/>
                        <a:pt x="0" y="27546"/>
                        <a:pt x="0" y="61525"/>
                      </a:cubicBezTo>
                      <a:cubicBezTo>
                        <a:pt x="0" y="95504"/>
                        <a:pt x="27546" y="123050"/>
                        <a:pt x="61525" y="123050"/>
                      </a:cubicBezTo>
                      <a:cubicBezTo>
                        <a:pt x="95504" y="123050"/>
                        <a:pt x="123050" y="95504"/>
                        <a:pt x="123050" y="61525"/>
                      </a:cubicBezTo>
                      <a:cubicBezTo>
                        <a:pt x="123014" y="27561"/>
                        <a:pt x="95490" y="36"/>
                        <a:pt x="61525" y="0"/>
                      </a:cubicBezTo>
                      <a:close/>
                      <a:moveTo>
                        <a:pt x="61525" y="106644"/>
                      </a:moveTo>
                      <a:cubicBezTo>
                        <a:pt x="36607" y="106644"/>
                        <a:pt x="16407" y="86444"/>
                        <a:pt x="16407" y="61525"/>
                      </a:cubicBezTo>
                      <a:cubicBezTo>
                        <a:pt x="16407" y="36607"/>
                        <a:pt x="36607" y="16407"/>
                        <a:pt x="61525" y="16407"/>
                      </a:cubicBezTo>
                      <a:cubicBezTo>
                        <a:pt x="86444" y="16407"/>
                        <a:pt x="106644" y="36607"/>
                        <a:pt x="106644" y="61525"/>
                      </a:cubicBezTo>
                      <a:cubicBezTo>
                        <a:pt x="106617" y="86432"/>
                        <a:pt x="86432" y="106617"/>
                        <a:pt x="61525" y="106644"/>
                      </a:cubicBezTo>
                      <a:close/>
                    </a:path>
                  </a:pathLst>
                </a:custGeom>
                <a:solidFill>
                  <a:srgbClr val="00468E"/>
                </a:solidFill>
                <a:ln w="813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03" name="Gruppieren 34">
              <a:extLst>
                <a:ext uri="{FF2B5EF4-FFF2-40B4-BE49-F238E27FC236}">
                  <a16:creationId xmlns:a16="http://schemas.microsoft.com/office/drawing/2014/main" id="{6ED6E9BC-B3DD-2839-A3E2-6E6896E6D482}"/>
                </a:ext>
              </a:extLst>
            </p:cNvPr>
            <p:cNvGrpSpPr/>
            <p:nvPr/>
          </p:nvGrpSpPr>
          <p:grpSpPr>
            <a:xfrm>
              <a:off x="4278000" y="2299732"/>
              <a:ext cx="1660838" cy="1620000"/>
              <a:chOff x="4278000" y="2299732"/>
              <a:chExt cx="1660838" cy="1620000"/>
            </a:xfrm>
          </p:grpSpPr>
          <p:sp>
            <p:nvSpPr>
              <p:cNvPr id="104" name="Rechteck 103">
                <a:extLst>
                  <a:ext uri="{FF2B5EF4-FFF2-40B4-BE49-F238E27FC236}">
                    <a16:creationId xmlns:a16="http://schemas.microsoft.com/office/drawing/2014/main" id="{DF0B678A-8F06-99C0-BE67-0F78BDECE23F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4278000" y="2299732"/>
                <a:ext cx="1660838" cy="1620000"/>
              </a:xfrm>
              <a:prstGeom prst="rect">
                <a:avLst/>
              </a:prstGeom>
              <a:solidFill>
                <a:srgbClr val="E1E3E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144000" tIns="36000" rIns="144000" bIns="108000" rtlCol="0" anchor="b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de-D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68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Surface treatment</a:t>
                </a:r>
              </a:p>
            </p:txBody>
          </p:sp>
          <p:cxnSp>
            <p:nvCxnSpPr>
              <p:cNvPr id="105" name="Gerader Verbinder 106">
                <a:extLst>
                  <a:ext uri="{FF2B5EF4-FFF2-40B4-BE49-F238E27FC236}">
                    <a16:creationId xmlns:a16="http://schemas.microsoft.com/office/drawing/2014/main" id="{AFC199E3-502C-6C75-0DB8-61797C6FA11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33715" y="2338132"/>
                <a:ext cx="405123" cy="0"/>
              </a:xfrm>
              <a:prstGeom prst="line">
                <a:avLst/>
              </a:prstGeom>
              <a:noFill/>
              <a:ln w="76200" cap="flat" cmpd="sng" algn="ctr">
                <a:solidFill>
                  <a:srgbClr val="00468E"/>
                </a:solidFill>
                <a:prstDash val="solid"/>
                <a:miter lim="800000"/>
              </a:ln>
              <a:effectLst/>
            </p:spPr>
          </p:cxnSp>
          <p:grpSp>
            <p:nvGrpSpPr>
              <p:cNvPr id="106" name="Gruppieren 33">
                <a:extLst>
                  <a:ext uri="{FF2B5EF4-FFF2-40B4-BE49-F238E27FC236}">
                    <a16:creationId xmlns:a16="http://schemas.microsoft.com/office/drawing/2014/main" id="{6BB7202C-6C47-1595-49C5-27B465980304}"/>
                  </a:ext>
                </a:extLst>
              </p:cNvPr>
              <p:cNvGrpSpPr/>
              <p:nvPr/>
            </p:nvGrpSpPr>
            <p:grpSpPr>
              <a:xfrm>
                <a:off x="4430060" y="2437609"/>
                <a:ext cx="533399" cy="790551"/>
                <a:chOff x="5176682" y="2511499"/>
                <a:chExt cx="533399" cy="790551"/>
              </a:xfrm>
              <a:solidFill>
                <a:srgbClr val="00468E"/>
              </a:solidFill>
            </p:grpSpPr>
            <p:sp>
              <p:nvSpPr>
                <p:cNvPr id="107" name="Freihandform: Form 23">
                  <a:extLst>
                    <a:ext uri="{FF2B5EF4-FFF2-40B4-BE49-F238E27FC236}">
                      <a16:creationId xmlns:a16="http://schemas.microsoft.com/office/drawing/2014/main" id="{55904D5C-9D81-6F55-B20A-714051F069C0}"/>
                    </a:ext>
                  </a:extLst>
                </p:cNvPr>
                <p:cNvSpPr/>
                <p:nvPr/>
              </p:nvSpPr>
              <p:spPr>
                <a:xfrm>
                  <a:off x="5176682" y="2597505"/>
                  <a:ext cx="285750" cy="704545"/>
                </a:xfrm>
                <a:custGeom>
                  <a:avLst/>
                  <a:gdLst>
                    <a:gd name="connsiteX0" fmla="*/ 142875 w 285750"/>
                    <a:gd name="connsiteY0" fmla="*/ 704545 h 704545"/>
                    <a:gd name="connsiteX1" fmla="*/ 285750 w 285750"/>
                    <a:gd name="connsiteY1" fmla="*/ 635127 h 704545"/>
                    <a:gd name="connsiteX2" fmla="*/ 285750 w 285750"/>
                    <a:gd name="connsiteY2" fmla="*/ 218494 h 704545"/>
                    <a:gd name="connsiteX3" fmla="*/ 285750 w 285750"/>
                    <a:gd name="connsiteY3" fmla="*/ 218494 h 704545"/>
                    <a:gd name="connsiteX4" fmla="*/ 256394 w 285750"/>
                    <a:gd name="connsiteY4" fmla="*/ 168535 h 704545"/>
                    <a:gd name="connsiteX5" fmla="*/ 188119 w 285750"/>
                    <a:gd name="connsiteY5" fmla="*/ 97898 h 704545"/>
                    <a:gd name="connsiteX6" fmla="*/ 171450 w 285750"/>
                    <a:gd name="connsiteY6" fmla="*/ 106632 h 704545"/>
                    <a:gd name="connsiteX7" fmla="*/ 171450 w 285750"/>
                    <a:gd name="connsiteY7" fmla="*/ 94459 h 704545"/>
                    <a:gd name="connsiteX8" fmla="*/ 182461 w 285750"/>
                    <a:gd name="connsiteY8" fmla="*/ 77172 h 704545"/>
                    <a:gd name="connsiteX9" fmla="*/ 182461 w 285750"/>
                    <a:gd name="connsiteY9" fmla="*/ 45101 h 704545"/>
                    <a:gd name="connsiteX10" fmla="*/ 172936 w 285750"/>
                    <a:gd name="connsiteY10" fmla="*/ 45101 h 704545"/>
                    <a:gd name="connsiteX11" fmla="*/ 167655 w 285750"/>
                    <a:gd name="connsiteY11" fmla="*/ 39361 h 704545"/>
                    <a:gd name="connsiteX12" fmla="*/ 172936 w 285750"/>
                    <a:gd name="connsiteY12" fmla="*/ 34080 h 704545"/>
                    <a:gd name="connsiteX13" fmla="*/ 182461 w 285750"/>
                    <a:gd name="connsiteY13" fmla="*/ 34080 h 704545"/>
                    <a:gd name="connsiteX14" fmla="*/ 182461 w 285750"/>
                    <a:gd name="connsiteY14" fmla="*/ 0 h 704545"/>
                    <a:gd name="connsiteX15" fmla="*/ 142875 w 285750"/>
                    <a:gd name="connsiteY15" fmla="*/ 0 h 704545"/>
                    <a:gd name="connsiteX16" fmla="*/ 103289 w 285750"/>
                    <a:gd name="connsiteY16" fmla="*/ 39586 h 704545"/>
                    <a:gd name="connsiteX17" fmla="*/ 103289 w 285750"/>
                    <a:gd name="connsiteY17" fmla="*/ 77172 h 704545"/>
                    <a:gd name="connsiteX18" fmla="*/ 114300 w 285750"/>
                    <a:gd name="connsiteY18" fmla="*/ 94459 h 704545"/>
                    <a:gd name="connsiteX19" fmla="*/ 114300 w 285750"/>
                    <a:gd name="connsiteY19" fmla="*/ 106632 h 704545"/>
                    <a:gd name="connsiteX20" fmla="*/ 97631 w 285750"/>
                    <a:gd name="connsiteY20" fmla="*/ 97898 h 704545"/>
                    <a:gd name="connsiteX21" fmla="*/ 29366 w 285750"/>
                    <a:gd name="connsiteY21" fmla="*/ 168535 h 704545"/>
                    <a:gd name="connsiteX22" fmla="*/ 0 w 285750"/>
                    <a:gd name="connsiteY22" fmla="*/ 218494 h 704545"/>
                    <a:gd name="connsiteX23" fmla="*/ 0 w 285750"/>
                    <a:gd name="connsiteY23" fmla="*/ 218494 h 704545"/>
                    <a:gd name="connsiteX24" fmla="*/ 0 w 285750"/>
                    <a:gd name="connsiteY24" fmla="*/ 635127 h 704545"/>
                    <a:gd name="connsiteX25" fmla="*/ 142875 w 285750"/>
                    <a:gd name="connsiteY25" fmla="*/ 704545 h 704545"/>
                    <a:gd name="connsiteX26" fmla="*/ 122339 w 285750"/>
                    <a:gd name="connsiteY26" fmla="*/ 39586 h 704545"/>
                    <a:gd name="connsiteX27" fmla="*/ 142875 w 285750"/>
                    <a:gd name="connsiteY27" fmla="*/ 19050 h 704545"/>
                    <a:gd name="connsiteX28" fmla="*/ 159210 w 285750"/>
                    <a:gd name="connsiteY28" fmla="*/ 19050 h 704545"/>
                    <a:gd name="connsiteX29" fmla="*/ 159248 w 285750"/>
                    <a:gd name="connsiteY29" fmla="*/ 19165 h 704545"/>
                    <a:gd name="connsiteX30" fmla="*/ 159210 w 285750"/>
                    <a:gd name="connsiteY30" fmla="*/ 19202 h 704545"/>
                    <a:gd name="connsiteX31" fmla="*/ 152486 w 285750"/>
                    <a:gd name="connsiteY31" fmla="*/ 53258 h 704545"/>
                    <a:gd name="connsiteX32" fmla="*/ 163401 w 285750"/>
                    <a:gd name="connsiteY32" fmla="*/ 62236 h 704545"/>
                    <a:gd name="connsiteX33" fmla="*/ 163478 w 285750"/>
                    <a:gd name="connsiteY33" fmla="*/ 76524 h 704545"/>
                    <a:gd name="connsiteX34" fmla="*/ 142875 w 285750"/>
                    <a:gd name="connsiteY34" fmla="*/ 82677 h 704545"/>
                    <a:gd name="connsiteX35" fmla="*/ 122339 w 285750"/>
                    <a:gd name="connsiteY35" fmla="*/ 76733 h 704545"/>
                    <a:gd name="connsiteX36" fmla="*/ 152400 w 285750"/>
                    <a:gd name="connsiteY36" fmla="*/ 101003 h 704545"/>
                    <a:gd name="connsiteX37" fmla="*/ 152400 w 285750"/>
                    <a:gd name="connsiteY37" fmla="*/ 110757 h 704545"/>
                    <a:gd name="connsiteX38" fmla="*/ 142875 w 285750"/>
                    <a:gd name="connsiteY38" fmla="*/ 111385 h 704545"/>
                    <a:gd name="connsiteX39" fmla="*/ 133350 w 285750"/>
                    <a:gd name="connsiteY39" fmla="*/ 110757 h 704545"/>
                    <a:gd name="connsiteX40" fmla="*/ 133350 w 285750"/>
                    <a:gd name="connsiteY40" fmla="*/ 101003 h 704545"/>
                    <a:gd name="connsiteX41" fmla="*/ 152400 w 285750"/>
                    <a:gd name="connsiteY41" fmla="*/ 101003 h 704545"/>
                    <a:gd name="connsiteX42" fmla="*/ 95660 w 285750"/>
                    <a:gd name="connsiteY42" fmla="*/ 119358 h 704545"/>
                    <a:gd name="connsiteX43" fmla="*/ 142875 w 285750"/>
                    <a:gd name="connsiteY43" fmla="*/ 130435 h 704545"/>
                    <a:gd name="connsiteX44" fmla="*/ 189890 w 285750"/>
                    <a:gd name="connsiteY44" fmla="*/ 119463 h 704545"/>
                    <a:gd name="connsiteX45" fmla="*/ 237839 w 285750"/>
                    <a:gd name="connsiteY45" fmla="*/ 173231 h 704545"/>
                    <a:gd name="connsiteX46" fmla="*/ 142875 w 285750"/>
                    <a:gd name="connsiteY46" fmla="*/ 209245 h 704545"/>
                    <a:gd name="connsiteX47" fmla="*/ 47911 w 285750"/>
                    <a:gd name="connsiteY47" fmla="*/ 173231 h 704545"/>
                    <a:gd name="connsiteX48" fmla="*/ 95660 w 285750"/>
                    <a:gd name="connsiteY48" fmla="*/ 119358 h 704545"/>
                    <a:gd name="connsiteX49" fmla="*/ 33928 w 285750"/>
                    <a:gd name="connsiteY49" fmla="*/ 188728 h 704545"/>
                    <a:gd name="connsiteX50" fmla="*/ 142875 w 285750"/>
                    <a:gd name="connsiteY50" fmla="*/ 228295 h 704545"/>
                    <a:gd name="connsiteX51" fmla="*/ 252184 w 285750"/>
                    <a:gd name="connsiteY51" fmla="*/ 188185 h 704545"/>
                    <a:gd name="connsiteX52" fmla="*/ 266700 w 285750"/>
                    <a:gd name="connsiteY52" fmla="*/ 218599 h 704545"/>
                    <a:gd name="connsiteX53" fmla="*/ 142875 w 285750"/>
                    <a:gd name="connsiteY53" fmla="*/ 263052 h 704545"/>
                    <a:gd name="connsiteX54" fmla="*/ 19050 w 285750"/>
                    <a:gd name="connsiteY54" fmla="*/ 218599 h 704545"/>
                    <a:gd name="connsiteX55" fmla="*/ 33928 w 285750"/>
                    <a:gd name="connsiteY55" fmla="*/ 188728 h 704545"/>
                    <a:gd name="connsiteX56" fmla="*/ 19050 w 285750"/>
                    <a:gd name="connsiteY56" fmla="*/ 250079 h 704545"/>
                    <a:gd name="connsiteX57" fmla="*/ 142875 w 285750"/>
                    <a:gd name="connsiteY57" fmla="*/ 282102 h 704545"/>
                    <a:gd name="connsiteX58" fmla="*/ 266700 w 285750"/>
                    <a:gd name="connsiteY58" fmla="*/ 250079 h 704545"/>
                    <a:gd name="connsiteX59" fmla="*/ 266700 w 285750"/>
                    <a:gd name="connsiteY59" fmla="*/ 635127 h 704545"/>
                    <a:gd name="connsiteX60" fmla="*/ 142875 w 285750"/>
                    <a:gd name="connsiteY60" fmla="*/ 685495 h 704545"/>
                    <a:gd name="connsiteX61" fmla="*/ 19050 w 285750"/>
                    <a:gd name="connsiteY61" fmla="*/ 635127 h 7045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</a:cxnLst>
                  <a:rect l="l" t="t" r="r" b="b"/>
                  <a:pathLst>
                    <a:path w="285750" h="704545">
                      <a:moveTo>
                        <a:pt x="142875" y="704545"/>
                      </a:moveTo>
                      <a:cubicBezTo>
                        <a:pt x="222990" y="704545"/>
                        <a:pt x="285750" y="674065"/>
                        <a:pt x="285750" y="635127"/>
                      </a:cubicBezTo>
                      <a:lnTo>
                        <a:pt x="285750" y="218494"/>
                      </a:lnTo>
                      <a:lnTo>
                        <a:pt x="285750" y="218494"/>
                      </a:lnTo>
                      <a:cubicBezTo>
                        <a:pt x="285750" y="204206"/>
                        <a:pt x="276225" y="177537"/>
                        <a:pt x="256394" y="168535"/>
                      </a:cubicBezTo>
                      <a:cubicBezTo>
                        <a:pt x="245758" y="135713"/>
                        <a:pt x="220560" y="109643"/>
                        <a:pt x="188119" y="97898"/>
                      </a:cubicBezTo>
                      <a:cubicBezTo>
                        <a:pt x="183067" y="101683"/>
                        <a:pt x="177438" y="104633"/>
                        <a:pt x="171450" y="106632"/>
                      </a:cubicBezTo>
                      <a:lnTo>
                        <a:pt x="171450" y="94459"/>
                      </a:lnTo>
                      <a:cubicBezTo>
                        <a:pt x="177890" y="91017"/>
                        <a:pt x="182065" y="84463"/>
                        <a:pt x="182461" y="77172"/>
                      </a:cubicBezTo>
                      <a:lnTo>
                        <a:pt x="182461" y="45101"/>
                      </a:lnTo>
                      <a:lnTo>
                        <a:pt x="172936" y="45101"/>
                      </a:lnTo>
                      <a:cubicBezTo>
                        <a:pt x="169893" y="44974"/>
                        <a:pt x="167529" y="42404"/>
                        <a:pt x="167655" y="39361"/>
                      </a:cubicBezTo>
                      <a:cubicBezTo>
                        <a:pt x="167774" y="36496"/>
                        <a:pt x="170070" y="34200"/>
                        <a:pt x="172936" y="34080"/>
                      </a:cubicBezTo>
                      <a:lnTo>
                        <a:pt x="182461" y="34080"/>
                      </a:lnTo>
                      <a:lnTo>
                        <a:pt x="182461" y="0"/>
                      </a:lnTo>
                      <a:lnTo>
                        <a:pt x="142875" y="0"/>
                      </a:lnTo>
                      <a:cubicBezTo>
                        <a:pt x="121021" y="21"/>
                        <a:pt x="103310" y="17732"/>
                        <a:pt x="103289" y="39586"/>
                      </a:cubicBezTo>
                      <a:lnTo>
                        <a:pt x="103289" y="77172"/>
                      </a:lnTo>
                      <a:cubicBezTo>
                        <a:pt x="103685" y="84463"/>
                        <a:pt x="107860" y="91017"/>
                        <a:pt x="114300" y="94459"/>
                      </a:cubicBezTo>
                      <a:lnTo>
                        <a:pt x="114300" y="106632"/>
                      </a:lnTo>
                      <a:cubicBezTo>
                        <a:pt x="108312" y="104633"/>
                        <a:pt x="102683" y="101683"/>
                        <a:pt x="97631" y="97898"/>
                      </a:cubicBezTo>
                      <a:cubicBezTo>
                        <a:pt x="65041" y="109408"/>
                        <a:pt x="39756" y="135570"/>
                        <a:pt x="29366" y="168535"/>
                      </a:cubicBezTo>
                      <a:cubicBezTo>
                        <a:pt x="12428" y="179799"/>
                        <a:pt x="1602" y="198217"/>
                        <a:pt x="0" y="218494"/>
                      </a:cubicBezTo>
                      <a:lnTo>
                        <a:pt x="0" y="218494"/>
                      </a:lnTo>
                      <a:lnTo>
                        <a:pt x="0" y="635127"/>
                      </a:lnTo>
                      <a:cubicBezTo>
                        <a:pt x="0" y="674065"/>
                        <a:pt x="62760" y="704545"/>
                        <a:pt x="142875" y="704545"/>
                      </a:cubicBezTo>
                      <a:close/>
                      <a:moveTo>
                        <a:pt x="122339" y="39586"/>
                      </a:moveTo>
                      <a:cubicBezTo>
                        <a:pt x="122339" y="28244"/>
                        <a:pt x="131534" y="19050"/>
                        <a:pt x="142875" y="19050"/>
                      </a:cubicBezTo>
                      <a:lnTo>
                        <a:pt x="159210" y="19050"/>
                      </a:lnTo>
                      <a:cubicBezTo>
                        <a:pt x="159252" y="19072"/>
                        <a:pt x="159269" y="19123"/>
                        <a:pt x="159248" y="19165"/>
                      </a:cubicBezTo>
                      <a:cubicBezTo>
                        <a:pt x="159239" y="19181"/>
                        <a:pt x="159227" y="19194"/>
                        <a:pt x="159210" y="19202"/>
                      </a:cubicBezTo>
                      <a:cubicBezTo>
                        <a:pt x="147949" y="26750"/>
                        <a:pt x="144938" y="41997"/>
                        <a:pt x="152486" y="53258"/>
                      </a:cubicBezTo>
                      <a:cubicBezTo>
                        <a:pt x="155165" y="57257"/>
                        <a:pt x="158961" y="60379"/>
                        <a:pt x="163401" y="62236"/>
                      </a:cubicBezTo>
                      <a:lnTo>
                        <a:pt x="163478" y="76524"/>
                      </a:lnTo>
                      <a:cubicBezTo>
                        <a:pt x="157711" y="81252"/>
                        <a:pt x="150289" y="83469"/>
                        <a:pt x="142875" y="82677"/>
                      </a:cubicBezTo>
                      <a:cubicBezTo>
                        <a:pt x="135522" y="83389"/>
                        <a:pt x="128175" y="81263"/>
                        <a:pt x="122339" y="76733"/>
                      </a:cubicBezTo>
                      <a:close/>
                      <a:moveTo>
                        <a:pt x="152400" y="101003"/>
                      </a:moveTo>
                      <a:lnTo>
                        <a:pt x="152400" y="110757"/>
                      </a:lnTo>
                      <a:cubicBezTo>
                        <a:pt x="149276" y="111062"/>
                        <a:pt x="146161" y="111385"/>
                        <a:pt x="142875" y="111385"/>
                      </a:cubicBezTo>
                      <a:cubicBezTo>
                        <a:pt x="139589" y="111385"/>
                        <a:pt x="136474" y="111062"/>
                        <a:pt x="133350" y="110757"/>
                      </a:cubicBezTo>
                      <a:lnTo>
                        <a:pt x="133350" y="101003"/>
                      </a:lnTo>
                      <a:cubicBezTo>
                        <a:pt x="139663" y="101968"/>
                        <a:pt x="146087" y="101968"/>
                        <a:pt x="152400" y="101003"/>
                      </a:cubicBezTo>
                      <a:close/>
                      <a:moveTo>
                        <a:pt x="95660" y="119358"/>
                      </a:moveTo>
                      <a:cubicBezTo>
                        <a:pt x="110210" y="126978"/>
                        <a:pt x="126454" y="130789"/>
                        <a:pt x="142875" y="130435"/>
                      </a:cubicBezTo>
                      <a:cubicBezTo>
                        <a:pt x="159220" y="130785"/>
                        <a:pt x="175389" y="127011"/>
                        <a:pt x="189890" y="119463"/>
                      </a:cubicBezTo>
                      <a:cubicBezTo>
                        <a:pt x="212602" y="130010"/>
                        <a:pt x="229952" y="149465"/>
                        <a:pt x="237839" y="173231"/>
                      </a:cubicBezTo>
                      <a:cubicBezTo>
                        <a:pt x="234867" y="190652"/>
                        <a:pt x="195263" y="209245"/>
                        <a:pt x="142875" y="209245"/>
                      </a:cubicBezTo>
                      <a:cubicBezTo>
                        <a:pt x="90488" y="209245"/>
                        <a:pt x="50883" y="190652"/>
                        <a:pt x="47911" y="173231"/>
                      </a:cubicBezTo>
                      <a:cubicBezTo>
                        <a:pt x="55665" y="149427"/>
                        <a:pt x="72960" y="129914"/>
                        <a:pt x="95660" y="119358"/>
                      </a:cubicBezTo>
                      <a:close/>
                      <a:moveTo>
                        <a:pt x="33928" y="188728"/>
                      </a:moveTo>
                      <a:cubicBezTo>
                        <a:pt x="48444" y="211912"/>
                        <a:pt x="91116" y="228295"/>
                        <a:pt x="142875" y="228295"/>
                      </a:cubicBezTo>
                      <a:cubicBezTo>
                        <a:pt x="195043" y="228295"/>
                        <a:pt x="238001" y="211655"/>
                        <a:pt x="252184" y="188185"/>
                      </a:cubicBezTo>
                      <a:cubicBezTo>
                        <a:pt x="260680" y="196133"/>
                        <a:pt x="265865" y="206994"/>
                        <a:pt x="266700" y="218599"/>
                      </a:cubicBezTo>
                      <a:cubicBezTo>
                        <a:pt x="266700" y="236296"/>
                        <a:pt x="217313" y="263052"/>
                        <a:pt x="142875" y="263052"/>
                      </a:cubicBezTo>
                      <a:cubicBezTo>
                        <a:pt x="68437" y="263052"/>
                        <a:pt x="19050" y="236296"/>
                        <a:pt x="19050" y="218599"/>
                      </a:cubicBezTo>
                      <a:cubicBezTo>
                        <a:pt x="20489" y="207246"/>
                        <a:pt x="25734" y="196717"/>
                        <a:pt x="33928" y="188728"/>
                      </a:cubicBezTo>
                      <a:close/>
                      <a:moveTo>
                        <a:pt x="19050" y="250079"/>
                      </a:moveTo>
                      <a:cubicBezTo>
                        <a:pt x="43815" y="269129"/>
                        <a:pt x="90040" y="282102"/>
                        <a:pt x="142875" y="282102"/>
                      </a:cubicBezTo>
                      <a:cubicBezTo>
                        <a:pt x="195710" y="282102"/>
                        <a:pt x="241983" y="269157"/>
                        <a:pt x="266700" y="250079"/>
                      </a:cubicBezTo>
                      <a:lnTo>
                        <a:pt x="266700" y="635127"/>
                      </a:lnTo>
                      <a:cubicBezTo>
                        <a:pt x="266700" y="658949"/>
                        <a:pt x="215846" y="685495"/>
                        <a:pt x="142875" y="685495"/>
                      </a:cubicBezTo>
                      <a:cubicBezTo>
                        <a:pt x="69904" y="685495"/>
                        <a:pt x="19050" y="658949"/>
                        <a:pt x="19050" y="635127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08" name="Freihandform: Form 25">
                  <a:extLst>
                    <a:ext uri="{FF2B5EF4-FFF2-40B4-BE49-F238E27FC236}">
                      <a16:creationId xmlns:a16="http://schemas.microsoft.com/office/drawing/2014/main" id="{C41F7954-9B57-0421-04FC-75DF5E2DE0D4}"/>
                    </a:ext>
                  </a:extLst>
                </p:cNvPr>
                <p:cNvSpPr/>
                <p:nvPr/>
              </p:nvSpPr>
              <p:spPr>
                <a:xfrm>
                  <a:off x="5465984" y="2628509"/>
                  <a:ext cx="174850" cy="19050"/>
                </a:xfrm>
                <a:custGeom>
                  <a:avLst/>
                  <a:gdLst>
                    <a:gd name="connsiteX0" fmla="*/ 0 w 174850"/>
                    <a:gd name="connsiteY0" fmla="*/ 9525 h 19050"/>
                    <a:gd name="connsiteX1" fmla="*/ 9525 w 174850"/>
                    <a:gd name="connsiteY1" fmla="*/ 19050 h 19050"/>
                    <a:gd name="connsiteX2" fmla="*/ 165325 w 174850"/>
                    <a:gd name="connsiteY2" fmla="*/ 19050 h 19050"/>
                    <a:gd name="connsiteX3" fmla="*/ 174850 w 174850"/>
                    <a:gd name="connsiteY3" fmla="*/ 9525 h 19050"/>
                    <a:gd name="connsiteX4" fmla="*/ 165325 w 174850"/>
                    <a:gd name="connsiteY4" fmla="*/ 0 h 19050"/>
                    <a:gd name="connsiteX5" fmla="*/ 9525 w 174850"/>
                    <a:gd name="connsiteY5" fmla="*/ 0 h 19050"/>
                    <a:gd name="connsiteX6" fmla="*/ 0 w 174850"/>
                    <a:gd name="connsiteY6" fmla="*/ 9525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4850" h="19050">
                      <a:moveTo>
                        <a:pt x="0" y="9525"/>
                      </a:moveTo>
                      <a:cubicBezTo>
                        <a:pt x="0" y="14786"/>
                        <a:pt x="4264" y="19050"/>
                        <a:pt x="9525" y="19050"/>
                      </a:cubicBezTo>
                      <a:lnTo>
                        <a:pt x="165325" y="19050"/>
                      </a:lnTo>
                      <a:cubicBezTo>
                        <a:pt x="170586" y="19050"/>
                        <a:pt x="174850" y="14786"/>
                        <a:pt x="174850" y="9525"/>
                      </a:cubicBezTo>
                      <a:cubicBezTo>
                        <a:pt x="174850" y="4264"/>
                        <a:pt x="170586" y="0"/>
                        <a:pt x="165325" y="0"/>
                      </a:cubicBezTo>
                      <a:lnTo>
                        <a:pt x="9525" y="0"/>
                      </a:lnTo>
                      <a:cubicBezTo>
                        <a:pt x="4264" y="0"/>
                        <a:pt x="0" y="4264"/>
                        <a:pt x="0" y="952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09" name="Freihandform: Form 26">
                  <a:extLst>
                    <a:ext uri="{FF2B5EF4-FFF2-40B4-BE49-F238E27FC236}">
                      <a16:creationId xmlns:a16="http://schemas.microsoft.com/office/drawing/2014/main" id="{C6376C1E-02B1-9F59-462D-ECE02C16C298}"/>
                    </a:ext>
                  </a:extLst>
                </p:cNvPr>
                <p:cNvSpPr/>
                <p:nvPr/>
              </p:nvSpPr>
              <p:spPr>
                <a:xfrm>
                  <a:off x="5682373" y="2628509"/>
                  <a:ext cx="27708" cy="19050"/>
                </a:xfrm>
                <a:custGeom>
                  <a:avLst/>
                  <a:gdLst>
                    <a:gd name="connsiteX0" fmla="*/ 0 w 27708"/>
                    <a:gd name="connsiteY0" fmla="*/ 9525 h 19050"/>
                    <a:gd name="connsiteX1" fmla="*/ 9525 w 27708"/>
                    <a:gd name="connsiteY1" fmla="*/ 19050 h 19050"/>
                    <a:gd name="connsiteX2" fmla="*/ 18183 w 27708"/>
                    <a:gd name="connsiteY2" fmla="*/ 19050 h 19050"/>
                    <a:gd name="connsiteX3" fmla="*/ 27708 w 27708"/>
                    <a:gd name="connsiteY3" fmla="*/ 9525 h 19050"/>
                    <a:gd name="connsiteX4" fmla="*/ 18183 w 27708"/>
                    <a:gd name="connsiteY4" fmla="*/ 0 h 19050"/>
                    <a:gd name="connsiteX5" fmla="*/ 9525 w 27708"/>
                    <a:gd name="connsiteY5" fmla="*/ 0 h 19050"/>
                    <a:gd name="connsiteX6" fmla="*/ 0 w 27708"/>
                    <a:gd name="connsiteY6" fmla="*/ 9525 h 190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7708" h="19050">
                      <a:moveTo>
                        <a:pt x="0" y="9525"/>
                      </a:moveTo>
                      <a:cubicBezTo>
                        <a:pt x="0" y="14786"/>
                        <a:pt x="4264" y="19050"/>
                        <a:pt x="9525" y="19050"/>
                      </a:cubicBezTo>
                      <a:lnTo>
                        <a:pt x="18183" y="19050"/>
                      </a:lnTo>
                      <a:cubicBezTo>
                        <a:pt x="23444" y="19050"/>
                        <a:pt x="27708" y="14786"/>
                        <a:pt x="27708" y="9525"/>
                      </a:cubicBezTo>
                      <a:cubicBezTo>
                        <a:pt x="27708" y="4264"/>
                        <a:pt x="23444" y="0"/>
                        <a:pt x="18183" y="0"/>
                      </a:cubicBezTo>
                      <a:lnTo>
                        <a:pt x="9525" y="0"/>
                      </a:lnTo>
                      <a:cubicBezTo>
                        <a:pt x="4264" y="0"/>
                        <a:pt x="0" y="4264"/>
                        <a:pt x="0" y="952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ihandform: Form 27">
                  <a:extLst>
                    <a:ext uri="{FF2B5EF4-FFF2-40B4-BE49-F238E27FC236}">
                      <a16:creationId xmlns:a16="http://schemas.microsoft.com/office/drawing/2014/main" id="{C1DA1682-F147-CCD8-7FAA-05D8A9540335}"/>
                    </a:ext>
                  </a:extLst>
                </p:cNvPr>
                <p:cNvSpPr/>
                <p:nvPr/>
              </p:nvSpPr>
              <p:spPr>
                <a:xfrm>
                  <a:off x="5407806" y="2654465"/>
                  <a:ext cx="161213" cy="82879"/>
                </a:xfrm>
                <a:custGeom>
                  <a:avLst/>
                  <a:gdLst>
                    <a:gd name="connsiteX0" fmla="*/ 5629 w 161213"/>
                    <a:gd name="connsiteY0" fmla="*/ 18221 h 82879"/>
                    <a:gd name="connsiteX1" fmla="*/ 147770 w 161213"/>
                    <a:gd name="connsiteY1" fmla="*/ 82038 h 82879"/>
                    <a:gd name="connsiteX2" fmla="*/ 160372 w 161213"/>
                    <a:gd name="connsiteY2" fmla="*/ 77257 h 82879"/>
                    <a:gd name="connsiteX3" fmla="*/ 155590 w 161213"/>
                    <a:gd name="connsiteY3" fmla="*/ 64655 h 82879"/>
                    <a:gd name="connsiteX4" fmla="*/ 13430 w 161213"/>
                    <a:gd name="connsiteY4" fmla="*/ 838 h 82879"/>
                    <a:gd name="connsiteX5" fmla="*/ 838 w 161213"/>
                    <a:gd name="connsiteY5" fmla="*/ 5629 h 82879"/>
                    <a:gd name="connsiteX6" fmla="*/ 5629 w 161213"/>
                    <a:gd name="connsiteY6" fmla="*/ 18221 h 8287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61213" h="82879">
                      <a:moveTo>
                        <a:pt x="5629" y="18221"/>
                      </a:moveTo>
                      <a:lnTo>
                        <a:pt x="147770" y="82038"/>
                      </a:lnTo>
                      <a:cubicBezTo>
                        <a:pt x="152571" y="84198"/>
                        <a:pt x="158213" y="82057"/>
                        <a:pt x="160372" y="77257"/>
                      </a:cubicBezTo>
                      <a:cubicBezTo>
                        <a:pt x="162531" y="72456"/>
                        <a:pt x="160391" y="66814"/>
                        <a:pt x="155590" y="64655"/>
                      </a:cubicBezTo>
                      <a:lnTo>
                        <a:pt x="13430" y="838"/>
                      </a:lnTo>
                      <a:cubicBezTo>
                        <a:pt x="8629" y="-1317"/>
                        <a:pt x="2992" y="828"/>
                        <a:pt x="838" y="5629"/>
                      </a:cubicBezTo>
                      <a:cubicBezTo>
                        <a:pt x="-1317" y="10429"/>
                        <a:pt x="828" y="16066"/>
                        <a:pt x="5629" y="18221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ihandform: Form 29">
                  <a:extLst>
                    <a:ext uri="{FF2B5EF4-FFF2-40B4-BE49-F238E27FC236}">
                      <a16:creationId xmlns:a16="http://schemas.microsoft.com/office/drawing/2014/main" id="{C92BBAB7-2C7A-855C-42A3-3D48579C7598}"/>
                    </a:ext>
                  </a:extLst>
                </p:cNvPr>
                <p:cNvSpPr/>
                <p:nvPr/>
              </p:nvSpPr>
              <p:spPr>
                <a:xfrm>
                  <a:off x="5406277" y="2565321"/>
                  <a:ext cx="107288" cy="56433"/>
                </a:xfrm>
                <a:custGeom>
                  <a:avLst/>
                  <a:gdLst>
                    <a:gd name="connsiteX0" fmla="*/ 93778 w 107288"/>
                    <a:gd name="connsiteY0" fmla="*/ 875 h 56433"/>
                    <a:gd name="connsiteX1" fmla="*/ 6091 w 107288"/>
                    <a:gd name="connsiteY1" fmla="*/ 38023 h 56433"/>
                    <a:gd name="connsiteX2" fmla="*/ 644 w 107288"/>
                    <a:gd name="connsiteY2" fmla="*/ 50343 h 56433"/>
                    <a:gd name="connsiteX3" fmla="*/ 12964 w 107288"/>
                    <a:gd name="connsiteY3" fmla="*/ 55790 h 56433"/>
                    <a:gd name="connsiteX4" fmla="*/ 13511 w 107288"/>
                    <a:gd name="connsiteY4" fmla="*/ 55558 h 56433"/>
                    <a:gd name="connsiteX5" fmla="*/ 101198 w 107288"/>
                    <a:gd name="connsiteY5" fmla="*/ 18411 h 56433"/>
                    <a:gd name="connsiteX6" fmla="*/ 106644 w 107288"/>
                    <a:gd name="connsiteY6" fmla="*/ 6090 h 56433"/>
                    <a:gd name="connsiteX7" fmla="*/ 94325 w 107288"/>
                    <a:gd name="connsiteY7" fmla="*/ 644 h 56433"/>
                    <a:gd name="connsiteX8" fmla="*/ 93778 w 107288"/>
                    <a:gd name="connsiteY8" fmla="*/ 875 h 564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107288" h="56433">
                      <a:moveTo>
                        <a:pt x="93778" y="875"/>
                      </a:moveTo>
                      <a:lnTo>
                        <a:pt x="6091" y="38023"/>
                      </a:lnTo>
                      <a:cubicBezTo>
                        <a:pt x="1184" y="39921"/>
                        <a:pt x="-1254" y="45437"/>
                        <a:pt x="644" y="50343"/>
                      </a:cubicBezTo>
                      <a:cubicBezTo>
                        <a:pt x="2543" y="55249"/>
                        <a:pt x="8059" y="57687"/>
                        <a:pt x="12964" y="55790"/>
                      </a:cubicBezTo>
                      <a:cubicBezTo>
                        <a:pt x="13149" y="55718"/>
                        <a:pt x="13331" y="55641"/>
                        <a:pt x="13511" y="55558"/>
                      </a:cubicBezTo>
                      <a:lnTo>
                        <a:pt x="101198" y="18411"/>
                      </a:lnTo>
                      <a:cubicBezTo>
                        <a:pt x="106104" y="16512"/>
                        <a:pt x="108543" y="10997"/>
                        <a:pt x="106644" y="6090"/>
                      </a:cubicBezTo>
                      <a:cubicBezTo>
                        <a:pt x="104746" y="1185"/>
                        <a:pt x="99230" y="-1254"/>
                        <a:pt x="94325" y="644"/>
                      </a:cubicBezTo>
                      <a:cubicBezTo>
                        <a:pt x="94140" y="715"/>
                        <a:pt x="93958" y="792"/>
                        <a:pt x="93778" y="875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12" name="Freihandform: Form 31">
                  <a:extLst>
                    <a:ext uri="{FF2B5EF4-FFF2-40B4-BE49-F238E27FC236}">
                      <a16:creationId xmlns:a16="http://schemas.microsoft.com/office/drawing/2014/main" id="{5100FCDE-BF87-BAB0-4738-18329FADCF42}"/>
                    </a:ext>
                  </a:extLst>
                </p:cNvPr>
                <p:cNvSpPr/>
                <p:nvPr/>
              </p:nvSpPr>
              <p:spPr>
                <a:xfrm>
                  <a:off x="5550042" y="2538337"/>
                  <a:ext cx="27322" cy="22554"/>
                </a:xfrm>
                <a:custGeom>
                  <a:avLst/>
                  <a:gdLst>
                    <a:gd name="connsiteX0" fmla="*/ 9545 w 27322"/>
                    <a:gd name="connsiteY0" fmla="*/ 22554 h 22554"/>
                    <a:gd name="connsiteX1" fmla="*/ 13260 w 27322"/>
                    <a:gd name="connsiteY1" fmla="*/ 21792 h 22554"/>
                    <a:gd name="connsiteX2" fmla="*/ 21232 w 27322"/>
                    <a:gd name="connsiteY2" fmla="*/ 18411 h 22554"/>
                    <a:gd name="connsiteX3" fmla="*/ 26678 w 27322"/>
                    <a:gd name="connsiteY3" fmla="*/ 6090 h 22554"/>
                    <a:gd name="connsiteX4" fmla="*/ 14358 w 27322"/>
                    <a:gd name="connsiteY4" fmla="*/ 644 h 22554"/>
                    <a:gd name="connsiteX5" fmla="*/ 13812 w 27322"/>
                    <a:gd name="connsiteY5" fmla="*/ 875 h 22554"/>
                    <a:gd name="connsiteX6" fmla="*/ 5840 w 27322"/>
                    <a:gd name="connsiteY6" fmla="*/ 4247 h 22554"/>
                    <a:gd name="connsiteX7" fmla="*/ 746 w 27322"/>
                    <a:gd name="connsiteY7" fmla="*/ 16717 h 22554"/>
                    <a:gd name="connsiteX8" fmla="*/ 9545 w 27322"/>
                    <a:gd name="connsiteY8" fmla="*/ 22554 h 225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27322" h="22554">
                      <a:moveTo>
                        <a:pt x="9545" y="22554"/>
                      </a:moveTo>
                      <a:cubicBezTo>
                        <a:pt x="10822" y="22553"/>
                        <a:pt x="12085" y="22294"/>
                        <a:pt x="13260" y="21792"/>
                      </a:cubicBezTo>
                      <a:lnTo>
                        <a:pt x="21232" y="18411"/>
                      </a:lnTo>
                      <a:cubicBezTo>
                        <a:pt x="26138" y="16513"/>
                        <a:pt x="28577" y="10997"/>
                        <a:pt x="26678" y="6090"/>
                      </a:cubicBezTo>
                      <a:cubicBezTo>
                        <a:pt x="24780" y="1185"/>
                        <a:pt x="19264" y="-1254"/>
                        <a:pt x="14358" y="644"/>
                      </a:cubicBezTo>
                      <a:cubicBezTo>
                        <a:pt x="14174" y="716"/>
                        <a:pt x="13992" y="793"/>
                        <a:pt x="13812" y="875"/>
                      </a:cubicBezTo>
                      <a:lnTo>
                        <a:pt x="5840" y="4247"/>
                      </a:lnTo>
                      <a:cubicBezTo>
                        <a:pt x="990" y="6284"/>
                        <a:pt x="-1292" y="11867"/>
                        <a:pt x="746" y="16717"/>
                      </a:cubicBezTo>
                      <a:cubicBezTo>
                        <a:pt x="2233" y="20260"/>
                        <a:pt x="5703" y="22561"/>
                        <a:pt x="9545" y="22554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  <p:sp>
              <p:nvSpPr>
                <p:cNvPr id="113" name="Freihandform: Form 32">
                  <a:extLst>
                    <a:ext uri="{FF2B5EF4-FFF2-40B4-BE49-F238E27FC236}">
                      <a16:creationId xmlns:a16="http://schemas.microsoft.com/office/drawing/2014/main" id="{5774B9C7-1BA1-C7C8-84E7-72125F43D090}"/>
                    </a:ext>
                  </a:extLst>
                </p:cNvPr>
                <p:cNvSpPr/>
                <p:nvPr/>
              </p:nvSpPr>
              <p:spPr>
                <a:xfrm>
                  <a:off x="5613815" y="2511499"/>
                  <a:ext cx="26965" cy="22398"/>
                </a:xfrm>
                <a:custGeom>
                  <a:avLst/>
                  <a:gdLst>
                    <a:gd name="connsiteX0" fmla="*/ 9532 w 26965"/>
                    <a:gd name="connsiteY0" fmla="*/ 22398 h 22398"/>
                    <a:gd name="connsiteX1" fmla="*/ 13237 w 26965"/>
                    <a:gd name="connsiteY1" fmla="*/ 21646 h 22398"/>
                    <a:gd name="connsiteX2" fmla="*/ 21209 w 26965"/>
                    <a:gd name="connsiteY2" fmla="*/ 18274 h 22398"/>
                    <a:gd name="connsiteX3" fmla="*/ 26184 w 26965"/>
                    <a:gd name="connsiteY3" fmla="*/ 5756 h 22398"/>
                    <a:gd name="connsiteX4" fmla="*/ 13789 w 26965"/>
                    <a:gd name="connsiteY4" fmla="*/ 729 h 22398"/>
                    <a:gd name="connsiteX5" fmla="*/ 5817 w 26965"/>
                    <a:gd name="connsiteY5" fmla="*/ 4101 h 22398"/>
                    <a:gd name="connsiteX6" fmla="*/ 755 w 26965"/>
                    <a:gd name="connsiteY6" fmla="*/ 16584 h 22398"/>
                    <a:gd name="connsiteX7" fmla="*/ 9532 w 26965"/>
                    <a:gd name="connsiteY7" fmla="*/ 22398 h 223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6965" h="22398">
                      <a:moveTo>
                        <a:pt x="9532" y="22398"/>
                      </a:moveTo>
                      <a:cubicBezTo>
                        <a:pt x="10804" y="22398"/>
                        <a:pt x="12064" y="22142"/>
                        <a:pt x="13237" y="21646"/>
                      </a:cubicBezTo>
                      <a:lnTo>
                        <a:pt x="21209" y="18274"/>
                      </a:lnTo>
                      <a:cubicBezTo>
                        <a:pt x="26040" y="16191"/>
                        <a:pt x="28267" y="10587"/>
                        <a:pt x="26184" y="5756"/>
                      </a:cubicBezTo>
                      <a:cubicBezTo>
                        <a:pt x="24122" y="973"/>
                        <a:pt x="18600" y="-1266"/>
                        <a:pt x="13789" y="729"/>
                      </a:cubicBezTo>
                      <a:lnTo>
                        <a:pt x="5817" y="4101"/>
                      </a:lnTo>
                      <a:cubicBezTo>
                        <a:pt x="971" y="6150"/>
                        <a:pt x="-1295" y="11739"/>
                        <a:pt x="755" y="16584"/>
                      </a:cubicBezTo>
                      <a:cubicBezTo>
                        <a:pt x="2246" y="20110"/>
                        <a:pt x="5703" y="22400"/>
                        <a:pt x="9532" y="22398"/>
                      </a:cubicBez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25F6B"/>
                    </a:solidFill>
                    <a:effectLst/>
                    <a:uLnTx/>
                    <a:uFillTx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15" name="Gruppieren 4">
              <a:extLst>
                <a:ext uri="{FF2B5EF4-FFF2-40B4-BE49-F238E27FC236}">
                  <a16:creationId xmlns:a16="http://schemas.microsoft.com/office/drawing/2014/main" id="{D23C9E10-4373-0BE5-3C30-D0D876A92218}"/>
                </a:ext>
              </a:extLst>
            </p:cNvPr>
            <p:cNvGrpSpPr/>
            <p:nvPr/>
          </p:nvGrpSpPr>
          <p:grpSpPr>
            <a:xfrm>
              <a:off x="543259" y="4118697"/>
              <a:ext cx="1660838" cy="1620000"/>
              <a:chOff x="543259" y="4118697"/>
              <a:chExt cx="1660838" cy="1620000"/>
            </a:xfrm>
          </p:grpSpPr>
          <p:sp>
            <p:nvSpPr>
              <p:cNvPr id="117" name="Rechteck 100">
                <a:extLst>
                  <a:ext uri="{FF2B5EF4-FFF2-40B4-BE49-F238E27FC236}">
                    <a16:creationId xmlns:a16="http://schemas.microsoft.com/office/drawing/2014/main" id="{71FADF41-70F8-2E3D-C9D7-99FD9EEAEC5D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543259" y="4118697"/>
                <a:ext cx="1660838" cy="1620000"/>
              </a:xfrm>
              <a:prstGeom prst="rect">
                <a:avLst/>
              </a:prstGeom>
              <a:solidFill>
                <a:srgbClr val="E1E3E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144000" tIns="36000" rIns="144000" bIns="108000" rtlCol="0" anchor="b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de-D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68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Biomethane</a:t>
                </a:r>
              </a:p>
            </p:txBody>
          </p:sp>
          <p:cxnSp>
            <p:nvCxnSpPr>
              <p:cNvPr id="119" name="Gerader Verbinder 107">
                <a:extLst>
                  <a:ext uri="{FF2B5EF4-FFF2-40B4-BE49-F238E27FC236}">
                    <a16:creationId xmlns:a16="http://schemas.microsoft.com/office/drawing/2014/main" id="{57CE36DD-340E-DA01-E6A2-B2F3ECD15CD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798973" y="4155823"/>
                <a:ext cx="405123" cy="0"/>
              </a:xfrm>
              <a:prstGeom prst="line">
                <a:avLst/>
              </a:prstGeom>
              <a:noFill/>
              <a:ln w="76200" cap="flat" cmpd="sng" algn="ctr">
                <a:solidFill>
                  <a:srgbClr val="00468E"/>
                </a:solidFill>
                <a:prstDash val="solid"/>
                <a:miter lim="800000"/>
              </a:ln>
              <a:effectLst/>
            </p:spPr>
          </p:cxnSp>
        </p:grpSp>
        <p:grpSp>
          <p:nvGrpSpPr>
            <p:cNvPr id="120" name="Gruppieren 15">
              <a:extLst>
                <a:ext uri="{FF2B5EF4-FFF2-40B4-BE49-F238E27FC236}">
                  <a16:creationId xmlns:a16="http://schemas.microsoft.com/office/drawing/2014/main" id="{F57907D7-8238-51C8-5C7A-D349CC2811B0}"/>
                </a:ext>
              </a:extLst>
            </p:cNvPr>
            <p:cNvGrpSpPr/>
            <p:nvPr/>
          </p:nvGrpSpPr>
          <p:grpSpPr>
            <a:xfrm>
              <a:off x="2385195" y="4118697"/>
              <a:ext cx="1689508" cy="1620000"/>
              <a:chOff x="2385195" y="4118697"/>
              <a:chExt cx="1689508" cy="1620000"/>
            </a:xfrm>
          </p:grpSpPr>
          <p:sp>
            <p:nvSpPr>
              <p:cNvPr id="121" name="Rechteck 101">
                <a:extLst>
                  <a:ext uri="{FF2B5EF4-FFF2-40B4-BE49-F238E27FC236}">
                    <a16:creationId xmlns:a16="http://schemas.microsoft.com/office/drawing/2014/main" id="{A8B27457-6C61-1C21-12DC-B77B108AE472}"/>
                  </a:ext>
                </a:extLst>
              </p:cNvPr>
              <p:cNvSpPr>
                <a:spLocks/>
              </p:cNvSpPr>
              <p:nvPr/>
            </p:nvSpPr>
            <p:spPr>
              <a:xfrm>
                <a:off x="2413865" y="4118697"/>
                <a:ext cx="1660838" cy="1620000"/>
              </a:xfrm>
              <a:prstGeom prst="rect">
                <a:avLst/>
              </a:prstGeom>
              <a:solidFill>
                <a:srgbClr val="E1E3E5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lIns="144000" tIns="36000" rIns="144000" bIns="108000" rtlCol="0" anchor="b"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de-D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468E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rPr>
                  <a:t>Odor control</a:t>
                </a:r>
              </a:p>
            </p:txBody>
          </p:sp>
          <p:cxnSp>
            <p:nvCxnSpPr>
              <p:cNvPr id="122" name="Gerader Verbinder 104">
                <a:extLst>
                  <a:ext uri="{FF2B5EF4-FFF2-40B4-BE49-F238E27FC236}">
                    <a16:creationId xmlns:a16="http://schemas.microsoft.com/office/drawing/2014/main" id="{488EDF81-A4C8-95A9-5ADB-4F4D80B4028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669580" y="4157097"/>
                <a:ext cx="405123" cy="0"/>
              </a:xfrm>
              <a:prstGeom prst="line">
                <a:avLst/>
              </a:prstGeom>
              <a:noFill/>
              <a:ln w="76200" cap="flat" cmpd="sng" algn="ctr">
                <a:solidFill>
                  <a:srgbClr val="00468E"/>
                </a:solidFill>
                <a:prstDash val="solid"/>
                <a:miter lim="800000"/>
              </a:ln>
              <a:effectLst/>
            </p:spPr>
          </p:cxnSp>
          <p:pic>
            <p:nvPicPr>
              <p:cNvPr id="123" name="Grafik 21">
                <a:extLst>
                  <a:ext uri="{FF2B5EF4-FFF2-40B4-BE49-F238E27FC236}">
                    <a16:creationId xmlns:a16="http://schemas.microsoft.com/office/drawing/2014/main" id="{257FFD8E-B283-8F49-3EDF-C4F39FF7ED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385195" y="4330700"/>
                <a:ext cx="904148" cy="904148"/>
              </a:xfrm>
              <a:prstGeom prst="rect">
                <a:avLst/>
              </a:prstGeom>
            </p:spPr>
          </p:pic>
        </p:grpSp>
        <p:pic>
          <p:nvPicPr>
            <p:cNvPr id="124" name="Imagem 123">
              <a:extLst>
                <a:ext uri="{FF2B5EF4-FFF2-40B4-BE49-F238E27FC236}">
                  <a16:creationId xmlns:a16="http://schemas.microsoft.com/office/drawing/2014/main" id="{A171E3A2-76C3-D2C6-9FEA-08C0A0CE206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049358" y="4362778"/>
              <a:ext cx="496827" cy="738526"/>
            </a:xfrm>
            <a:prstGeom prst="rect">
              <a:avLst/>
            </a:prstGeom>
          </p:spPr>
        </p:pic>
      </p:grpSp>
      <p:sp>
        <p:nvSpPr>
          <p:cNvPr id="126" name="Inhaltsplatzhalter 10">
            <a:extLst>
              <a:ext uri="{FF2B5EF4-FFF2-40B4-BE49-F238E27FC236}">
                <a16:creationId xmlns:a16="http://schemas.microsoft.com/office/drawing/2014/main" id="{E5FC25F0-D67D-11E1-DD64-BE8DEAC002B1}"/>
              </a:ext>
            </a:extLst>
          </p:cNvPr>
          <p:cNvSpPr txBox="1">
            <a:spLocks/>
          </p:cNvSpPr>
          <p:nvPr/>
        </p:nvSpPr>
        <p:spPr>
          <a:xfrm>
            <a:off x="796480" y="1002126"/>
            <a:ext cx="5399087" cy="492443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t">
            <a:spAutoFit/>
          </a:bodyPr>
          <a:lstStyle>
            <a:defPPr>
              <a:defRPr lang="de-DE"/>
            </a:defPPr>
            <a:lvl1pPr>
              <a:defRPr sz="20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Innovative solutions for major industrial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468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sectors and applications</a:t>
            </a:r>
          </a:p>
        </p:txBody>
      </p:sp>
      <p:pic>
        <p:nvPicPr>
          <p:cNvPr id="127" name="Imagem 126">
            <a:extLst>
              <a:ext uri="{FF2B5EF4-FFF2-40B4-BE49-F238E27FC236}">
                <a16:creationId xmlns:a16="http://schemas.microsoft.com/office/drawing/2014/main" id="{18ED9D94-3268-B761-F984-540BA4C1E55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34191" y="840967"/>
            <a:ext cx="3705659" cy="3478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8592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>
            <a:extLst>
              <a:ext uri="{FF2B5EF4-FFF2-40B4-BE49-F238E27FC236}">
                <a16:creationId xmlns:a16="http://schemas.microsoft.com/office/drawing/2014/main" id="{D88AE81C-E061-5FCC-1A4D-76129D59296E}"/>
              </a:ext>
            </a:extLst>
          </p:cNvPr>
          <p:cNvSpPr txBox="1"/>
          <p:nvPr/>
        </p:nvSpPr>
        <p:spPr>
          <a:xfrm>
            <a:off x="7568339" y="229980"/>
            <a:ext cx="33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DÜRR CTS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933AAFE-DB30-4829-0CE0-5B0761838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700" y="630090"/>
            <a:ext cx="7848600" cy="3490729"/>
          </a:xfrm>
          <a:prstGeom prst="rect">
            <a:avLst/>
          </a:prstGeom>
        </p:spPr>
      </p:pic>
      <p:sp>
        <p:nvSpPr>
          <p:cNvPr id="13" name="CaixaDeTexto 4">
            <a:extLst>
              <a:ext uri="{FF2B5EF4-FFF2-40B4-BE49-F238E27FC236}">
                <a16:creationId xmlns:a16="http://schemas.microsoft.com/office/drawing/2014/main" id="{B1241FAB-1C88-8549-5926-EC9BDC073B5E}"/>
              </a:ext>
            </a:extLst>
          </p:cNvPr>
          <p:cNvSpPr txBox="1"/>
          <p:nvPr/>
        </p:nvSpPr>
        <p:spPr>
          <a:xfrm>
            <a:off x="-1760922" y="101215"/>
            <a:ext cx="10047579" cy="400110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Greener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Biomethane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and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Greener</a:t>
            </a: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Energy </a:t>
            </a:r>
            <a:r>
              <a:rPr kumimoji="0" lang="pt-BR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8DDDE692-8E32-4198-6A43-73FF15A646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>
            <a:extLst>
              <a:ext uri="{FF2B5EF4-FFF2-40B4-BE49-F238E27FC236}">
                <a16:creationId xmlns:a16="http://schemas.microsoft.com/office/drawing/2014/main" id="{07B3DBA1-1E3B-2FFB-EF0A-BA29EA0180CA}"/>
              </a:ext>
            </a:extLst>
          </p:cNvPr>
          <p:cNvSpPr txBox="1"/>
          <p:nvPr/>
        </p:nvSpPr>
        <p:spPr>
          <a:xfrm>
            <a:off x="7568339" y="229980"/>
            <a:ext cx="33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DÜRR CTS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E8C1125-D201-D035-F2B0-4F6D9BF2AE3D}"/>
              </a:ext>
            </a:extLst>
          </p:cNvPr>
          <p:cNvSpPr txBox="1"/>
          <p:nvPr/>
        </p:nvSpPr>
        <p:spPr>
          <a:xfrm>
            <a:off x="-968946" y="229980"/>
            <a:ext cx="10047579" cy="707886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solidFill>
                  <a:schemeClr val="bg1"/>
                </a:solidFill>
              </a:rPr>
              <a:t>Silence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Biomethane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application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with</a:t>
            </a:r>
            <a:endParaRPr lang="pt-BR" sz="2000" b="1" dirty="0">
              <a:solidFill>
                <a:schemeClr val="bg1"/>
              </a:solidFill>
            </a:endParaRPr>
          </a:p>
          <a:p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30F2F98-7250-6E6D-6301-17321445C3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1909" y="735736"/>
            <a:ext cx="8200182" cy="367202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A257C1E-6384-DEC1-F045-4611793858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43724" y="2104440"/>
            <a:ext cx="3276843" cy="223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44154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AF617AF9-9B87-A410-EA23-835A7F644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>
            <a:extLst>
              <a:ext uri="{FF2B5EF4-FFF2-40B4-BE49-F238E27FC236}">
                <a16:creationId xmlns:a16="http://schemas.microsoft.com/office/drawing/2014/main" id="{BA6F4C9A-D980-212A-62A1-BCC6A699C22B}"/>
              </a:ext>
            </a:extLst>
          </p:cNvPr>
          <p:cNvSpPr txBox="1"/>
          <p:nvPr/>
        </p:nvSpPr>
        <p:spPr>
          <a:xfrm>
            <a:off x="7568339" y="229980"/>
            <a:ext cx="33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DÜRR CTS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6C1F5B-F963-8F0D-3FF4-4BBD650B9EE0}"/>
              </a:ext>
            </a:extLst>
          </p:cNvPr>
          <p:cNvSpPr txBox="1"/>
          <p:nvPr/>
        </p:nvSpPr>
        <p:spPr>
          <a:xfrm>
            <a:off x="-1786465" y="229980"/>
            <a:ext cx="10361176" cy="707886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>
                <a:solidFill>
                  <a:schemeClr val="bg1"/>
                </a:solidFill>
              </a:rPr>
              <a:t>Energy  </a:t>
            </a:r>
            <a:r>
              <a:rPr lang="pt-BR" sz="2000" b="1" dirty="0" err="1">
                <a:solidFill>
                  <a:schemeClr val="bg1"/>
                </a:solidFill>
              </a:rPr>
              <a:t>recovery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with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Cyplan</a:t>
            </a:r>
            <a:r>
              <a:rPr lang="pt-BR" sz="2000" b="1" dirty="0">
                <a:solidFill>
                  <a:schemeClr val="bg1"/>
                </a:solidFill>
              </a:rPr>
              <a:t>® ORC </a:t>
            </a:r>
            <a:r>
              <a:rPr lang="pt-BR" sz="2000" b="1" dirty="0" err="1">
                <a:solidFill>
                  <a:schemeClr val="bg1"/>
                </a:solidFill>
              </a:rPr>
              <a:t>solutions</a:t>
            </a:r>
            <a:endParaRPr lang="pt-BR" sz="2000" b="1" dirty="0">
              <a:solidFill>
                <a:schemeClr val="bg1"/>
              </a:solidFill>
            </a:endParaRPr>
          </a:p>
          <a:p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21D972D-7BE8-353C-2AFB-66F0D6991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048" y="784696"/>
            <a:ext cx="8181904" cy="357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2998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>
          <a:extLst>
            <a:ext uri="{FF2B5EF4-FFF2-40B4-BE49-F238E27FC236}">
              <a16:creationId xmlns:a16="http://schemas.microsoft.com/office/drawing/2014/main" id="{B34F3C04-D15F-3102-D47B-F8A08E44E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6">
            <a:extLst>
              <a:ext uri="{FF2B5EF4-FFF2-40B4-BE49-F238E27FC236}">
                <a16:creationId xmlns:a16="http://schemas.microsoft.com/office/drawing/2014/main" id="{94ABDF71-2766-4022-8985-B0F8FAC5EEC6}"/>
              </a:ext>
            </a:extLst>
          </p:cNvPr>
          <p:cNvSpPr txBox="1"/>
          <p:nvPr/>
        </p:nvSpPr>
        <p:spPr>
          <a:xfrm>
            <a:off x="7568339" y="229980"/>
            <a:ext cx="3375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DÜRR CTS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A5B11D4-2E44-0A53-DD78-A7EF45D43333}"/>
              </a:ext>
            </a:extLst>
          </p:cNvPr>
          <p:cNvSpPr txBox="1"/>
          <p:nvPr/>
        </p:nvSpPr>
        <p:spPr>
          <a:xfrm>
            <a:off x="-2079236" y="229980"/>
            <a:ext cx="10047579" cy="707886"/>
          </a:xfrm>
          <a:prstGeom prst="rect">
            <a:avLst/>
          </a:prstGeom>
          <a:noFill/>
          <a:effectLst>
            <a:softEdge rad="127000"/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pt-BR" sz="2000" b="1" dirty="0" err="1">
                <a:solidFill>
                  <a:schemeClr val="bg1"/>
                </a:solidFill>
              </a:rPr>
              <a:t>How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green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is</a:t>
            </a:r>
            <a:r>
              <a:rPr lang="pt-BR" sz="2000" b="1" dirty="0">
                <a:solidFill>
                  <a:schemeClr val="bg1"/>
                </a:solidFill>
              </a:rPr>
              <a:t> </a:t>
            </a:r>
            <a:r>
              <a:rPr lang="pt-BR" sz="2000" b="1" dirty="0" err="1">
                <a:solidFill>
                  <a:schemeClr val="bg1"/>
                </a:solidFill>
              </a:rPr>
              <a:t>Biomethane</a:t>
            </a:r>
            <a:r>
              <a:rPr lang="pt-BR" sz="2000" b="1" dirty="0">
                <a:solidFill>
                  <a:schemeClr val="bg1"/>
                </a:solidFill>
              </a:rPr>
              <a:t> in </a:t>
            </a:r>
            <a:r>
              <a:rPr lang="pt-BR" sz="2000" b="1" dirty="0" err="1">
                <a:solidFill>
                  <a:schemeClr val="bg1"/>
                </a:solidFill>
              </a:rPr>
              <a:t>Brazil</a:t>
            </a:r>
            <a:r>
              <a:rPr lang="pt-BR" sz="2000" b="1" dirty="0">
                <a:solidFill>
                  <a:schemeClr val="bg1"/>
                </a:solidFill>
              </a:rPr>
              <a:t>?  </a:t>
            </a:r>
          </a:p>
          <a:p>
            <a:endParaRPr lang="pt-BR" sz="2000" dirty="0">
              <a:solidFill>
                <a:schemeClr val="bg1"/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DB79818-DB2F-9D92-506E-A090CEA03F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3828" y="794217"/>
            <a:ext cx="7548771" cy="303271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09D340A9-DED1-8C01-319B-063A3B2CE0DC}"/>
              </a:ext>
            </a:extLst>
          </p:cNvPr>
          <p:cNvSpPr txBox="1"/>
          <p:nvPr/>
        </p:nvSpPr>
        <p:spPr>
          <a:xfrm>
            <a:off x="412750" y="4041506"/>
            <a:ext cx="65151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dirty="0">
                <a:solidFill>
                  <a:schemeClr val="bg1"/>
                </a:solidFill>
              </a:rPr>
              <a:t>ABREMA: Potencial </a:t>
            </a:r>
            <a:r>
              <a:rPr lang="pt-BR" sz="1400" dirty="0" err="1">
                <a:solidFill>
                  <a:schemeClr val="bg1"/>
                </a:solidFill>
              </a:rPr>
              <a:t>Production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dirty="0" err="1">
                <a:solidFill>
                  <a:schemeClr val="bg1"/>
                </a:solidFill>
              </a:rPr>
              <a:t>from</a:t>
            </a:r>
            <a:r>
              <a:rPr lang="pt-BR" sz="1400" dirty="0">
                <a:solidFill>
                  <a:schemeClr val="bg1"/>
                </a:solidFill>
              </a:rPr>
              <a:t> </a:t>
            </a:r>
            <a:r>
              <a:rPr lang="pt-BR" sz="1400" b="1" dirty="0" err="1">
                <a:solidFill>
                  <a:schemeClr val="bg1"/>
                </a:solidFill>
              </a:rPr>
              <a:t>Landfill</a:t>
            </a:r>
            <a:r>
              <a:rPr lang="pt-BR" sz="1400" b="1" dirty="0">
                <a:solidFill>
                  <a:schemeClr val="bg1"/>
                </a:solidFill>
              </a:rPr>
              <a:t> </a:t>
            </a:r>
            <a:r>
              <a:rPr lang="pt-BR" sz="1400" b="1" dirty="0" err="1">
                <a:solidFill>
                  <a:schemeClr val="bg1"/>
                </a:solidFill>
              </a:rPr>
              <a:t>waste</a:t>
            </a:r>
            <a:r>
              <a:rPr lang="pt-BR" sz="1400" dirty="0">
                <a:solidFill>
                  <a:schemeClr val="bg1"/>
                </a:solidFill>
              </a:rPr>
              <a:t> in </a:t>
            </a:r>
            <a:r>
              <a:rPr lang="pt-BR" sz="1400" dirty="0" err="1">
                <a:solidFill>
                  <a:schemeClr val="bg1"/>
                </a:solidFill>
              </a:rPr>
              <a:t>Brazil</a:t>
            </a:r>
            <a:r>
              <a:rPr lang="pt-BR" sz="1400" dirty="0">
                <a:solidFill>
                  <a:schemeClr val="bg1"/>
                </a:solidFill>
              </a:rPr>
              <a:t>: 1 </a:t>
            </a:r>
            <a:r>
              <a:rPr lang="pt-BR" sz="1400" dirty="0" err="1">
                <a:solidFill>
                  <a:schemeClr val="bg1"/>
                </a:solidFill>
              </a:rPr>
              <a:t>Billion</a:t>
            </a:r>
            <a:r>
              <a:rPr lang="pt-BR" sz="1400" dirty="0">
                <a:solidFill>
                  <a:schemeClr val="bg1"/>
                </a:solidFill>
              </a:rPr>
              <a:t> m³/</a:t>
            </a:r>
            <a:r>
              <a:rPr lang="pt-BR" sz="1400" dirty="0" err="1">
                <a:solidFill>
                  <a:schemeClr val="bg1"/>
                </a:solidFill>
              </a:rPr>
              <a:t>year</a:t>
            </a:r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3690695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Simple Light">
    <a:dk1>
      <a:srgbClr val="000000"/>
    </a:dk1>
    <a:lt1>
      <a:srgbClr val="FFFFFF"/>
    </a:lt1>
    <a:dk2>
      <a:srgbClr val="595959"/>
    </a:dk2>
    <a:lt2>
      <a:srgbClr val="EEEEEE"/>
    </a:lt2>
    <a:accent1>
      <a:srgbClr val="4285F4"/>
    </a:accent1>
    <a:accent2>
      <a:srgbClr val="212121"/>
    </a:accent2>
    <a:accent3>
      <a:srgbClr val="78909C"/>
    </a:accent3>
    <a:accent4>
      <a:srgbClr val="FFAB40"/>
    </a:accent4>
    <a:accent5>
      <a:srgbClr val="0097A7"/>
    </a:accent5>
    <a:accent6>
      <a:srgbClr val="EEFF41"/>
    </a:accent6>
    <a:hlink>
      <a:srgbClr val="0097A7"/>
    </a:hlink>
    <a:folHlink>
      <a:srgbClr val="0097A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373</Words>
  <Application>Microsoft Office PowerPoint</Application>
  <PresentationFormat>Apresentação na tela (16:9)</PresentationFormat>
  <Paragraphs>64</Paragraphs>
  <Slides>12</Slides>
  <Notes>12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7" baseType="lpstr">
      <vt:lpstr>Noto Sans ExtraLight</vt:lpstr>
      <vt:lpstr>Calibri</vt:lpstr>
      <vt:lpstr>Noto Sans</vt:lpstr>
      <vt:lpstr>Arial</vt:lpstr>
      <vt:lpstr>Simple Light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Joachim Lorenzen</dc:creator>
  <cp:lastModifiedBy>Joachim Lorenzen</cp:lastModifiedBy>
  <cp:revision>10</cp:revision>
  <dcterms:modified xsi:type="dcterms:W3CDTF">2026-08-12T12:32:02Z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0073f95-e919-4eed-bedf-3a13184440e8_Enabled">
    <vt:lpwstr>true</vt:lpwstr>
  </property>
  <property fmtid="{D5CDD505-2E9C-101B-9397-08002B2CF9AE}" pid="3" name="MSIP_Label_b0073f95-e919-4eed-bedf-3a13184440e8_SetDate">
    <vt:lpwstr>2026-08-03T17:58:31Z</vt:lpwstr>
  </property>
  <property fmtid="{D5CDD505-2E9C-101B-9397-08002B2CF9AE}" pid="4" name="MSIP_Label_b0073f95-e919-4eed-bedf-3a13184440e8_Method">
    <vt:lpwstr>Standard</vt:lpwstr>
  </property>
  <property fmtid="{D5CDD505-2E9C-101B-9397-08002B2CF9AE}" pid="5" name="MSIP_Label_b0073f95-e919-4eed-bedf-3a13184440e8_Name">
    <vt:lpwstr>Internal Information</vt:lpwstr>
  </property>
  <property fmtid="{D5CDD505-2E9C-101B-9397-08002B2CF9AE}" pid="6" name="MSIP_Label_b0073f95-e919-4eed-bedf-3a13184440e8_SiteId">
    <vt:lpwstr>5e64134e-79da-4c2f-be2d-a462955ee82d</vt:lpwstr>
  </property>
  <property fmtid="{D5CDD505-2E9C-101B-9397-08002B2CF9AE}" pid="7" name="MSIP_Label_b0073f95-e919-4eed-bedf-3a13184440e8_ActionId">
    <vt:lpwstr>a7a15fe7-b0ed-4704-8ae0-2c53001eaec5</vt:lpwstr>
  </property>
  <property fmtid="{D5CDD505-2E9C-101B-9397-08002B2CF9AE}" pid="8" name="MSIP_Label_b0073f95-e919-4eed-bedf-3a13184440e8_ContentBits">
    <vt:lpwstr>2</vt:lpwstr>
  </property>
  <property fmtid="{D5CDD505-2E9C-101B-9397-08002B2CF9AE}" pid="9" name="MSIP_Label_b0073f95-e919-4eed-bedf-3a13184440e8_Tag">
    <vt:lpwstr>10, 3, 0, 1</vt:lpwstr>
  </property>
  <property fmtid="{D5CDD505-2E9C-101B-9397-08002B2CF9AE}" pid="10" name="ClassificationContentMarkingFooterLocations">
    <vt:lpwstr>Simple Light:3</vt:lpwstr>
  </property>
  <property fmtid="{D5CDD505-2E9C-101B-9397-08002B2CF9AE}" pid="11" name="ClassificationContentMarkingFooterText">
    <vt:lpwstr>Internal use only</vt:lpwstr>
  </property>
</Properties>
</file>